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 id="2147483683" r:id="rId2"/>
  </p:sldMasterIdLst>
  <p:notesMasterIdLst>
    <p:notesMasterId r:id="rId47"/>
  </p:notesMasterIdLst>
  <p:handoutMasterIdLst>
    <p:handoutMasterId r:id="rId48"/>
  </p:handoutMasterIdLst>
  <p:sldIdLst>
    <p:sldId id="372" r:id="rId3"/>
    <p:sldId id="385" r:id="rId4"/>
    <p:sldId id="257" r:id="rId5"/>
    <p:sldId id="343" r:id="rId6"/>
    <p:sldId id="311" r:id="rId7"/>
    <p:sldId id="386" r:id="rId8"/>
    <p:sldId id="306" r:id="rId9"/>
    <p:sldId id="387" r:id="rId10"/>
    <p:sldId id="388" r:id="rId11"/>
    <p:sldId id="345" r:id="rId12"/>
    <p:sldId id="346" r:id="rId13"/>
    <p:sldId id="310" r:id="rId14"/>
    <p:sldId id="316" r:id="rId15"/>
    <p:sldId id="304" r:id="rId16"/>
    <p:sldId id="397" r:id="rId17"/>
    <p:sldId id="404" r:id="rId18"/>
    <p:sldId id="389" r:id="rId19"/>
    <p:sldId id="396" r:id="rId20"/>
    <p:sldId id="394" r:id="rId21"/>
    <p:sldId id="395" r:id="rId22"/>
    <p:sldId id="393" r:id="rId23"/>
    <p:sldId id="327" r:id="rId24"/>
    <p:sldId id="398" r:id="rId25"/>
    <p:sldId id="399" r:id="rId26"/>
    <p:sldId id="312" r:id="rId27"/>
    <p:sldId id="309" r:id="rId28"/>
    <p:sldId id="407" r:id="rId29"/>
    <p:sldId id="408" r:id="rId30"/>
    <p:sldId id="410" r:id="rId31"/>
    <p:sldId id="411" r:id="rId32"/>
    <p:sldId id="405" r:id="rId33"/>
    <p:sldId id="319" r:id="rId34"/>
    <p:sldId id="371" r:id="rId35"/>
    <p:sldId id="390" r:id="rId36"/>
    <p:sldId id="401" r:id="rId37"/>
    <p:sldId id="392" r:id="rId38"/>
    <p:sldId id="402" r:id="rId39"/>
    <p:sldId id="400" r:id="rId40"/>
    <p:sldId id="339" r:id="rId41"/>
    <p:sldId id="358" r:id="rId42"/>
    <p:sldId id="403" r:id="rId43"/>
    <p:sldId id="406" r:id="rId44"/>
    <p:sldId id="340" r:id="rId45"/>
    <p:sldId id="351" r:id="rId46"/>
  </p:sldIdLst>
  <p:sldSz cx="9144000" cy="6858000" type="screen4x3"/>
  <p:notesSz cx="9312275" cy="70262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nn Beideman" initials="JB" lastIdx="1" clrIdx="0">
    <p:extLst>
      <p:ext uri="{19B8F6BF-5375-455C-9EA6-DF929625EA0E}">
        <p15:presenceInfo xmlns:p15="http://schemas.microsoft.com/office/powerpoint/2012/main" userId="S-1-5-21-1066733689-1880641638-1779635818-243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6A60E"/>
    <a:srgbClr val="115C85"/>
    <a:srgbClr val="BCBE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01" autoAdjust="0"/>
    <p:restoredTop sz="71921" autoAdjust="0"/>
  </p:normalViewPr>
  <p:slideViewPr>
    <p:cSldViewPr snapToGrid="0" snapToObjects="1">
      <p:cViewPr varScale="1">
        <p:scale>
          <a:sx n="47" d="100"/>
          <a:sy n="47" d="100"/>
        </p:scale>
        <p:origin x="1786" y="34"/>
      </p:cViewPr>
      <p:guideLst/>
    </p:cSldViewPr>
  </p:slideViewPr>
  <p:notesTextViewPr>
    <p:cViewPr>
      <p:scale>
        <a:sx n="1" d="1"/>
        <a:sy n="1" d="1"/>
      </p:scale>
      <p:origin x="0" y="-3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35319" cy="352534"/>
          </a:xfrm>
          <a:prstGeom prst="rect">
            <a:avLst/>
          </a:prstGeom>
        </p:spPr>
        <p:txBody>
          <a:bodyPr vert="horz" lIns="93360" tIns="46680" rIns="93360" bIns="46680" rtlCol="0"/>
          <a:lstStyle>
            <a:lvl1pPr algn="l">
              <a:defRPr sz="1200"/>
            </a:lvl1pPr>
          </a:lstStyle>
          <a:p>
            <a:endParaRPr lang="en-US" dirty="0"/>
          </a:p>
        </p:txBody>
      </p:sp>
      <p:sp>
        <p:nvSpPr>
          <p:cNvPr id="3" name="Date Placeholder 2"/>
          <p:cNvSpPr>
            <a:spLocks noGrp="1"/>
          </p:cNvSpPr>
          <p:nvPr>
            <p:ph type="dt" sz="quarter" idx="1"/>
          </p:nvPr>
        </p:nvSpPr>
        <p:spPr>
          <a:xfrm>
            <a:off x="5274801" y="0"/>
            <a:ext cx="4035319" cy="352534"/>
          </a:xfrm>
          <a:prstGeom prst="rect">
            <a:avLst/>
          </a:prstGeom>
        </p:spPr>
        <p:txBody>
          <a:bodyPr vert="horz" lIns="93360" tIns="46680" rIns="93360" bIns="46680" rtlCol="0"/>
          <a:lstStyle>
            <a:lvl1pPr algn="r">
              <a:defRPr sz="1200"/>
            </a:lvl1pPr>
          </a:lstStyle>
          <a:p>
            <a:fld id="{329ABC8A-7BB7-41A4-9803-1A4BB0B6E7BA}" type="datetimeFigureOut">
              <a:rPr lang="en-US" smtClean="0"/>
              <a:t>4/23/2019</a:t>
            </a:fld>
            <a:endParaRPr lang="en-US" dirty="0"/>
          </a:p>
        </p:txBody>
      </p:sp>
      <p:sp>
        <p:nvSpPr>
          <p:cNvPr id="4" name="Footer Placeholder 3"/>
          <p:cNvSpPr>
            <a:spLocks noGrp="1"/>
          </p:cNvSpPr>
          <p:nvPr>
            <p:ph type="ftr" sz="quarter" idx="2"/>
          </p:nvPr>
        </p:nvSpPr>
        <p:spPr>
          <a:xfrm>
            <a:off x="0" y="6673742"/>
            <a:ext cx="4035319" cy="352533"/>
          </a:xfrm>
          <a:prstGeom prst="rect">
            <a:avLst/>
          </a:prstGeom>
        </p:spPr>
        <p:txBody>
          <a:bodyPr vert="horz" lIns="93360" tIns="46680" rIns="93360" bIns="46680" rtlCol="0" anchor="b"/>
          <a:lstStyle>
            <a:lvl1pPr algn="l">
              <a:defRPr sz="1200"/>
            </a:lvl1pPr>
          </a:lstStyle>
          <a:p>
            <a:endParaRPr lang="en-US" dirty="0"/>
          </a:p>
        </p:txBody>
      </p:sp>
      <p:sp>
        <p:nvSpPr>
          <p:cNvPr id="5" name="Slide Number Placeholder 4"/>
          <p:cNvSpPr>
            <a:spLocks noGrp="1"/>
          </p:cNvSpPr>
          <p:nvPr>
            <p:ph type="sldNum" sz="quarter" idx="3"/>
          </p:nvPr>
        </p:nvSpPr>
        <p:spPr>
          <a:xfrm>
            <a:off x="5274801" y="6673742"/>
            <a:ext cx="4035319" cy="352533"/>
          </a:xfrm>
          <a:prstGeom prst="rect">
            <a:avLst/>
          </a:prstGeom>
        </p:spPr>
        <p:txBody>
          <a:bodyPr vert="horz" lIns="93360" tIns="46680" rIns="93360" bIns="46680" rtlCol="0" anchor="b"/>
          <a:lstStyle>
            <a:lvl1pPr algn="r">
              <a:defRPr sz="1200"/>
            </a:lvl1pPr>
          </a:lstStyle>
          <a:p>
            <a:fld id="{1AC498F6-295A-4D43-854C-156EFBB1A3B6}" type="slidenum">
              <a:rPr lang="en-US" smtClean="0"/>
              <a:t>‹#›</a:t>
            </a:fld>
            <a:endParaRPr lang="en-US" dirty="0"/>
          </a:p>
        </p:txBody>
      </p:sp>
    </p:spTree>
    <p:extLst>
      <p:ext uri="{BB962C8B-B14F-4D97-AF65-F5344CB8AC3E}">
        <p14:creationId xmlns:p14="http://schemas.microsoft.com/office/powerpoint/2010/main" val="40459009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35319" cy="352534"/>
          </a:xfrm>
          <a:prstGeom prst="rect">
            <a:avLst/>
          </a:prstGeom>
        </p:spPr>
        <p:txBody>
          <a:bodyPr vert="horz" lIns="93360" tIns="46680" rIns="93360" bIns="46680" rtlCol="0"/>
          <a:lstStyle>
            <a:lvl1pPr algn="l">
              <a:defRPr sz="1200"/>
            </a:lvl1pPr>
          </a:lstStyle>
          <a:p>
            <a:endParaRPr lang="en-US" dirty="0"/>
          </a:p>
        </p:txBody>
      </p:sp>
      <p:sp>
        <p:nvSpPr>
          <p:cNvPr id="3" name="Date Placeholder 2"/>
          <p:cNvSpPr>
            <a:spLocks noGrp="1"/>
          </p:cNvSpPr>
          <p:nvPr>
            <p:ph type="dt" idx="1"/>
          </p:nvPr>
        </p:nvSpPr>
        <p:spPr>
          <a:xfrm>
            <a:off x="5274801" y="0"/>
            <a:ext cx="4035319" cy="352534"/>
          </a:xfrm>
          <a:prstGeom prst="rect">
            <a:avLst/>
          </a:prstGeom>
        </p:spPr>
        <p:txBody>
          <a:bodyPr vert="horz" lIns="93360" tIns="46680" rIns="93360" bIns="46680" rtlCol="0"/>
          <a:lstStyle>
            <a:lvl1pPr algn="r">
              <a:defRPr sz="1200"/>
            </a:lvl1pPr>
          </a:lstStyle>
          <a:p>
            <a:fld id="{77B74147-07BD-9343-8D4C-E9CDAEF95E3C}" type="datetimeFigureOut">
              <a:rPr lang="en-US" smtClean="0"/>
              <a:t>4/23/2019</a:t>
            </a:fld>
            <a:endParaRPr lang="en-US" dirty="0"/>
          </a:p>
        </p:txBody>
      </p:sp>
      <p:sp>
        <p:nvSpPr>
          <p:cNvPr id="4" name="Slide Image Placeholder 3"/>
          <p:cNvSpPr>
            <a:spLocks noGrp="1" noRot="1" noChangeAspect="1"/>
          </p:cNvSpPr>
          <p:nvPr>
            <p:ph type="sldImg" idx="2"/>
          </p:nvPr>
        </p:nvSpPr>
        <p:spPr>
          <a:xfrm>
            <a:off x="3074988" y="877888"/>
            <a:ext cx="3162300" cy="2371725"/>
          </a:xfrm>
          <a:prstGeom prst="rect">
            <a:avLst/>
          </a:prstGeom>
          <a:noFill/>
          <a:ln w="12700">
            <a:solidFill>
              <a:prstClr val="black"/>
            </a:solidFill>
          </a:ln>
        </p:spPr>
        <p:txBody>
          <a:bodyPr vert="horz" lIns="93360" tIns="46680" rIns="93360" bIns="46680" rtlCol="0" anchor="ctr"/>
          <a:lstStyle/>
          <a:p>
            <a:endParaRPr lang="en-US" dirty="0"/>
          </a:p>
        </p:txBody>
      </p:sp>
      <p:sp>
        <p:nvSpPr>
          <p:cNvPr id="5" name="Notes Placeholder 4"/>
          <p:cNvSpPr>
            <a:spLocks noGrp="1"/>
          </p:cNvSpPr>
          <p:nvPr>
            <p:ph type="body" sz="quarter" idx="3"/>
          </p:nvPr>
        </p:nvSpPr>
        <p:spPr>
          <a:xfrm>
            <a:off x="931228" y="3381394"/>
            <a:ext cx="7449820" cy="2766596"/>
          </a:xfrm>
          <a:prstGeom prst="rect">
            <a:avLst/>
          </a:prstGeom>
        </p:spPr>
        <p:txBody>
          <a:bodyPr vert="horz" lIns="93360" tIns="46680" rIns="93360" bIns="4668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73742"/>
            <a:ext cx="4035319" cy="352533"/>
          </a:xfrm>
          <a:prstGeom prst="rect">
            <a:avLst/>
          </a:prstGeom>
        </p:spPr>
        <p:txBody>
          <a:bodyPr vert="horz" lIns="93360" tIns="46680" rIns="93360" bIns="46680" rtlCol="0" anchor="b"/>
          <a:lstStyle>
            <a:lvl1pPr algn="l">
              <a:defRPr sz="1200"/>
            </a:lvl1pPr>
          </a:lstStyle>
          <a:p>
            <a:endParaRPr lang="en-US" dirty="0"/>
          </a:p>
        </p:txBody>
      </p:sp>
      <p:sp>
        <p:nvSpPr>
          <p:cNvPr id="7" name="Slide Number Placeholder 6"/>
          <p:cNvSpPr>
            <a:spLocks noGrp="1"/>
          </p:cNvSpPr>
          <p:nvPr>
            <p:ph type="sldNum" sz="quarter" idx="5"/>
          </p:nvPr>
        </p:nvSpPr>
        <p:spPr>
          <a:xfrm>
            <a:off x="5274801" y="6673742"/>
            <a:ext cx="4035319" cy="352533"/>
          </a:xfrm>
          <a:prstGeom prst="rect">
            <a:avLst/>
          </a:prstGeom>
        </p:spPr>
        <p:txBody>
          <a:bodyPr vert="horz" lIns="93360" tIns="46680" rIns="93360" bIns="46680" rtlCol="0" anchor="b"/>
          <a:lstStyle>
            <a:lvl1pPr algn="r">
              <a:defRPr sz="1200"/>
            </a:lvl1pPr>
          </a:lstStyle>
          <a:p>
            <a:fld id="{7431BC54-0E95-8240-B8D5-BF75659B8446}" type="slidenum">
              <a:rPr lang="en-US" smtClean="0"/>
              <a:t>‹#›</a:t>
            </a:fld>
            <a:endParaRPr lang="en-US" dirty="0"/>
          </a:p>
        </p:txBody>
      </p:sp>
    </p:spTree>
    <p:extLst>
      <p:ext uri="{BB962C8B-B14F-4D97-AF65-F5344CB8AC3E}">
        <p14:creationId xmlns:p14="http://schemas.microsoft.com/office/powerpoint/2010/main" val="13572940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31BC54-0E95-8240-B8D5-BF75659B8446}" type="slidenum">
              <a:rPr lang="en-US" smtClean="0"/>
              <a:t>1</a:t>
            </a:fld>
            <a:endParaRPr lang="en-US" dirty="0"/>
          </a:p>
        </p:txBody>
      </p:sp>
    </p:spTree>
    <p:extLst>
      <p:ext uri="{BB962C8B-B14F-4D97-AF65-F5344CB8AC3E}">
        <p14:creationId xmlns:p14="http://schemas.microsoft.com/office/powerpoint/2010/main" val="6544261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Always with the lens that we are promoting trauma-informed, culturally responsive and health equity</a:t>
            </a:r>
          </a:p>
          <a:p>
            <a:r>
              <a:rPr lang="en-US" dirty="0">
                <a:latin typeface="Verdana" panose="020B0604030504040204" pitchFamily="34" charset="0"/>
                <a:ea typeface="Verdana" panose="020B0604030504040204" pitchFamily="34" charset="0"/>
                <a:cs typeface="Times New Roman" panose="02020603050405020304" pitchFamily="18" charset="0"/>
              </a:rPr>
              <a:t>All potential policy solutions recognize the impact Adverse Childhood Experiences (ACES), community violence, implicit bias, structural racism and health inequities have on children and families across the region.  </a:t>
            </a:r>
            <a:endParaRPr lang="en-US" dirty="0"/>
          </a:p>
        </p:txBody>
      </p:sp>
      <p:sp>
        <p:nvSpPr>
          <p:cNvPr id="4" name="Slide Number Placeholder 3"/>
          <p:cNvSpPr>
            <a:spLocks noGrp="1"/>
          </p:cNvSpPr>
          <p:nvPr>
            <p:ph type="sldNum" sz="quarter" idx="10"/>
          </p:nvPr>
        </p:nvSpPr>
        <p:spPr/>
        <p:txBody>
          <a:bodyPr/>
          <a:lstStyle/>
          <a:p>
            <a:fld id="{7431BC54-0E95-8240-B8D5-BF75659B8446}" type="slidenum">
              <a:rPr lang="en-US" smtClean="0"/>
              <a:t>10</a:t>
            </a:fld>
            <a:endParaRPr lang="en-US" dirty="0"/>
          </a:p>
        </p:txBody>
      </p:sp>
    </p:spTree>
    <p:extLst>
      <p:ext uri="{BB962C8B-B14F-4D97-AF65-F5344CB8AC3E}">
        <p14:creationId xmlns:p14="http://schemas.microsoft.com/office/powerpoint/2010/main" val="2354202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Always with the lens that we are promoting trauma-informed, culturally responsive and health equity</a:t>
            </a:r>
          </a:p>
          <a:p>
            <a:r>
              <a:rPr lang="en-US" dirty="0">
                <a:latin typeface="Verdana" panose="020B0604030504040204" pitchFamily="34" charset="0"/>
                <a:ea typeface="Verdana" panose="020B0604030504040204" pitchFamily="34" charset="0"/>
                <a:cs typeface="Times New Roman" panose="02020603050405020304" pitchFamily="18" charset="0"/>
              </a:rPr>
              <a:t>All potential policy solutions recognize the impact Adverse Childhood Experiences (ACES), community violence, implicit bias, structural racism and health inequities have on children and families across the region.  </a:t>
            </a:r>
            <a:endParaRPr lang="en-US" dirty="0"/>
          </a:p>
        </p:txBody>
      </p:sp>
      <p:sp>
        <p:nvSpPr>
          <p:cNvPr id="4" name="Slide Number Placeholder 3"/>
          <p:cNvSpPr>
            <a:spLocks noGrp="1"/>
          </p:cNvSpPr>
          <p:nvPr>
            <p:ph type="sldNum" sz="quarter" idx="10"/>
          </p:nvPr>
        </p:nvSpPr>
        <p:spPr/>
        <p:txBody>
          <a:bodyPr/>
          <a:lstStyle/>
          <a:p>
            <a:fld id="{7431BC54-0E95-8240-B8D5-BF75659B8446}" type="slidenum">
              <a:rPr lang="en-US" smtClean="0"/>
              <a:t>11</a:t>
            </a:fld>
            <a:endParaRPr lang="en-US" dirty="0"/>
          </a:p>
        </p:txBody>
      </p:sp>
    </p:spTree>
    <p:extLst>
      <p:ext uri="{BB962C8B-B14F-4D97-AF65-F5344CB8AC3E}">
        <p14:creationId xmlns:p14="http://schemas.microsoft.com/office/powerpoint/2010/main" val="18238277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827"/>
            <a:r>
              <a:rPr lang="en-US" b="1" dirty="0"/>
              <a:t>to our kids’ physical and social emotional health</a:t>
            </a:r>
          </a:p>
          <a:p>
            <a:endParaRPr lang="en-US" dirty="0"/>
          </a:p>
        </p:txBody>
      </p:sp>
      <p:sp>
        <p:nvSpPr>
          <p:cNvPr id="4" name="Slide Number Placeholder 3"/>
          <p:cNvSpPr>
            <a:spLocks noGrp="1"/>
          </p:cNvSpPr>
          <p:nvPr>
            <p:ph type="sldNum" sz="quarter" idx="10"/>
          </p:nvPr>
        </p:nvSpPr>
        <p:spPr/>
        <p:txBody>
          <a:bodyPr/>
          <a:lstStyle/>
          <a:p>
            <a:pPr>
              <a:defRPr/>
            </a:pPr>
            <a:fld id="{112889AF-388B-4CAC-A124-6BE7DBDCB04B}" type="slidenum">
              <a:rPr lang="en-US" altLang="en-US" smtClean="0"/>
              <a:pPr>
                <a:defRPr/>
              </a:pPr>
              <a:t>12</a:t>
            </a:fld>
            <a:endParaRPr lang="en-US" altLang="en-US" dirty="0"/>
          </a:p>
        </p:txBody>
      </p:sp>
    </p:spTree>
    <p:extLst>
      <p:ext uri="{BB962C8B-B14F-4D97-AF65-F5344CB8AC3E}">
        <p14:creationId xmlns:p14="http://schemas.microsoft.com/office/powerpoint/2010/main" val="33243586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12889AF-388B-4CAC-A124-6BE7DBDCB04B}" type="slidenum">
              <a:rPr lang="en-US" altLang="en-US" smtClean="0"/>
              <a:pPr>
                <a:defRPr/>
              </a:pPr>
              <a:t>13</a:t>
            </a:fld>
            <a:endParaRPr lang="en-US" altLang="en-US" dirty="0"/>
          </a:p>
        </p:txBody>
      </p:sp>
    </p:spTree>
    <p:extLst>
      <p:ext uri="{BB962C8B-B14F-4D97-AF65-F5344CB8AC3E}">
        <p14:creationId xmlns:p14="http://schemas.microsoft.com/office/powerpoint/2010/main" val="36833376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How are you an advocate? What ways are you an advocate?</a:t>
            </a:r>
          </a:p>
          <a:p>
            <a:endParaRPr lang="en-US" dirty="0"/>
          </a:p>
        </p:txBody>
      </p:sp>
      <p:sp>
        <p:nvSpPr>
          <p:cNvPr id="4" name="Slide Number Placeholder 3"/>
          <p:cNvSpPr>
            <a:spLocks noGrp="1"/>
          </p:cNvSpPr>
          <p:nvPr>
            <p:ph type="sldNum" sz="quarter" idx="10"/>
          </p:nvPr>
        </p:nvSpPr>
        <p:spPr/>
        <p:txBody>
          <a:bodyPr/>
          <a:lstStyle/>
          <a:p>
            <a:fld id="{7431BC54-0E95-8240-B8D5-BF75659B8446}" type="slidenum">
              <a:rPr lang="en-US" smtClean="0"/>
              <a:t>16</a:t>
            </a:fld>
            <a:endParaRPr lang="en-US" dirty="0"/>
          </a:p>
        </p:txBody>
      </p:sp>
    </p:spTree>
    <p:extLst>
      <p:ext uri="{BB962C8B-B14F-4D97-AF65-F5344CB8AC3E}">
        <p14:creationId xmlns:p14="http://schemas.microsoft.com/office/powerpoint/2010/main" val="12069382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This is just a quick story about Lois Gibb.     The basics:   Lois is a mother.   Lived in Love Canal NY, where the community was experiencing a high rate of birth defects, cancer, and other health effects due to a company dumping 21,000 tons of toxic waste into the ground where a school and an entire community was built on top of it.  Lois was a mother, wanted to go door to door and organize her community because her son was sick.  She explained how she tried and failed to go up to her first neighbors door night after night, and when she was going to knock on the door she was overwhelmed with fear.    Then the next night she brought her son with her and was able to start organizing, which led to the supreme court ruling of protected waterways, and that’s why we have superfund sites today.   So, the point is,   one person can make a difference. </a:t>
            </a:r>
            <a:endParaRPr lang="en-US" dirty="0"/>
          </a:p>
          <a:p>
            <a:endParaRPr lang="en-US" dirty="0"/>
          </a:p>
        </p:txBody>
      </p:sp>
      <p:sp>
        <p:nvSpPr>
          <p:cNvPr id="4" name="Slide Number Placeholder 3"/>
          <p:cNvSpPr>
            <a:spLocks noGrp="1"/>
          </p:cNvSpPr>
          <p:nvPr>
            <p:ph type="sldNum" sz="quarter" idx="10"/>
          </p:nvPr>
        </p:nvSpPr>
        <p:spPr/>
        <p:txBody>
          <a:bodyPr/>
          <a:lstStyle/>
          <a:p>
            <a:fld id="{7431BC54-0E95-8240-B8D5-BF75659B8446}" type="slidenum">
              <a:rPr lang="en-US" smtClean="0"/>
              <a:t>17</a:t>
            </a:fld>
            <a:endParaRPr lang="en-US" dirty="0"/>
          </a:p>
        </p:txBody>
      </p:sp>
    </p:spTree>
    <p:extLst>
      <p:ext uri="{BB962C8B-B14F-4D97-AF65-F5344CB8AC3E}">
        <p14:creationId xmlns:p14="http://schemas.microsoft.com/office/powerpoint/2010/main" val="317486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31BC54-0E95-8240-B8D5-BF75659B8446}" type="slidenum">
              <a:rPr lang="en-US" smtClean="0"/>
              <a:t>18</a:t>
            </a:fld>
            <a:endParaRPr lang="en-US" dirty="0"/>
          </a:p>
        </p:txBody>
      </p:sp>
    </p:spTree>
    <p:extLst>
      <p:ext uri="{BB962C8B-B14F-4D97-AF65-F5344CB8AC3E}">
        <p14:creationId xmlns:p14="http://schemas.microsoft.com/office/powerpoint/2010/main" val="18106736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31BC54-0E95-8240-B8D5-BF75659B8446}" type="slidenum">
              <a:rPr lang="en-US" smtClean="0"/>
              <a:t>22</a:t>
            </a:fld>
            <a:endParaRPr lang="en-US" dirty="0"/>
          </a:p>
        </p:txBody>
      </p:sp>
    </p:spTree>
    <p:extLst>
      <p:ext uri="{BB962C8B-B14F-4D97-AF65-F5344CB8AC3E}">
        <p14:creationId xmlns:p14="http://schemas.microsoft.com/office/powerpoint/2010/main" val="2696322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12889AF-388B-4CAC-A124-6BE7DBDCB04B}" type="slidenum">
              <a:rPr lang="en-US" altLang="en-US" smtClean="0"/>
              <a:pPr>
                <a:defRPr/>
              </a:pPr>
              <a:t>25</a:t>
            </a:fld>
            <a:endParaRPr lang="en-US" altLang="en-US" dirty="0"/>
          </a:p>
        </p:txBody>
      </p:sp>
    </p:spTree>
    <p:extLst>
      <p:ext uri="{BB962C8B-B14F-4D97-AF65-F5344CB8AC3E}">
        <p14:creationId xmlns:p14="http://schemas.microsoft.com/office/powerpoint/2010/main" val="13296762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12889AF-388B-4CAC-A124-6BE7DBDCB04B}" type="slidenum">
              <a:rPr lang="en-US" altLang="en-US" smtClean="0"/>
              <a:pPr>
                <a:defRPr/>
              </a:pPr>
              <a:t>26</a:t>
            </a:fld>
            <a:endParaRPr lang="en-US" altLang="en-US" dirty="0"/>
          </a:p>
        </p:txBody>
      </p:sp>
    </p:spTree>
    <p:extLst>
      <p:ext uri="{BB962C8B-B14F-4D97-AF65-F5344CB8AC3E}">
        <p14:creationId xmlns:p14="http://schemas.microsoft.com/office/powerpoint/2010/main" val="42418074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31BC54-0E95-8240-B8D5-BF75659B8446}" type="slidenum">
              <a:rPr lang="en-US" smtClean="0"/>
              <a:t>2</a:t>
            </a:fld>
            <a:endParaRPr lang="en-US" dirty="0"/>
          </a:p>
        </p:txBody>
      </p:sp>
    </p:spTree>
    <p:extLst>
      <p:ext uri="{BB962C8B-B14F-4D97-AF65-F5344CB8AC3E}">
        <p14:creationId xmlns:p14="http://schemas.microsoft.com/office/powerpoint/2010/main" val="16117135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there’s levels of government, and different audiences, you want to make sure you know who to target for your ask to. </a:t>
            </a:r>
          </a:p>
          <a:p>
            <a:endParaRPr lang="en-US" dirty="0"/>
          </a:p>
          <a:p>
            <a:r>
              <a:rPr lang="en-US" dirty="0"/>
              <a:t>Every level of government is responsible for different things. It’s important to know WHO is responsible for what you want. E.g. if you want to increase access to behavioral health supports for your child, you wouldn’t necessarily go to the city government to ask for this. Instead, it may be your child’s school principal, the school board or the state.</a:t>
            </a:r>
          </a:p>
          <a:p>
            <a:endParaRPr lang="en-US" dirty="0"/>
          </a:p>
          <a:p>
            <a:r>
              <a:rPr lang="en-US" dirty="0"/>
              <a:t>If you’re not sure who to go to – work with Healthi Kids! Our staff can help direct you to the right resources for your advocacy.</a:t>
            </a:r>
          </a:p>
          <a:p>
            <a:endParaRPr lang="en-US" dirty="0"/>
          </a:p>
        </p:txBody>
      </p:sp>
      <p:sp>
        <p:nvSpPr>
          <p:cNvPr id="4" name="Slide Number Placeholder 3"/>
          <p:cNvSpPr>
            <a:spLocks noGrp="1"/>
          </p:cNvSpPr>
          <p:nvPr>
            <p:ph type="sldNum" sz="quarter" idx="10"/>
          </p:nvPr>
        </p:nvSpPr>
        <p:spPr/>
        <p:txBody>
          <a:bodyPr/>
          <a:lstStyle/>
          <a:p>
            <a:fld id="{7431BC54-0E95-8240-B8D5-BF75659B8446}" type="slidenum">
              <a:rPr lang="en-US" smtClean="0"/>
              <a:t>27</a:t>
            </a:fld>
            <a:endParaRPr lang="en-US" dirty="0"/>
          </a:p>
        </p:txBody>
      </p:sp>
    </p:spTree>
    <p:extLst>
      <p:ext uri="{BB962C8B-B14F-4D97-AF65-F5344CB8AC3E}">
        <p14:creationId xmlns:p14="http://schemas.microsoft.com/office/powerpoint/2010/main" val="30457414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 know there’s different places where we can advocate, we need to think about now what we want to tell our elected officials.</a:t>
            </a:r>
          </a:p>
          <a:p>
            <a:endParaRPr lang="en-US" dirty="0"/>
          </a:p>
          <a:p>
            <a:r>
              <a:rPr lang="en-US" b="1" dirty="0"/>
              <a:t>***activity: brainstorm with the group ideas of advocacy areas they want for their kids: e.g. better school meals, access to healthier foods in their neighborhood, implementing daily active recess, increased access to EI services. </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***activity #2: from the initial brainstorm of all the ideas they’d want, ask them to narrow it down: </a:t>
            </a:r>
            <a:r>
              <a:rPr lang="en-US" sz="1200" b="1" i="1" kern="1200" dirty="0">
                <a:solidFill>
                  <a:schemeClr val="tx1"/>
                </a:solidFill>
                <a:effectLst/>
                <a:latin typeface="+mn-lt"/>
                <a:ea typeface="+mn-ea"/>
                <a:cs typeface="+mn-cs"/>
              </a:rPr>
              <a:t>What is the one thing you would want to share with your </a:t>
            </a:r>
            <a:r>
              <a:rPr lang="en-US" sz="1200" b="1" i="1" kern="1200" dirty="0" err="1" smtClean="0">
                <a:solidFill>
                  <a:schemeClr val="tx1"/>
                </a:solidFill>
                <a:effectLst/>
                <a:latin typeface="+mn-lt"/>
                <a:ea typeface="+mn-ea"/>
                <a:cs typeface="+mn-cs"/>
              </a:rPr>
              <a:t>decisionmaker</a:t>
            </a:r>
            <a:r>
              <a:rPr lang="en-US" sz="1200" b="1" i="1" kern="1200" baseline="0" dirty="0" smtClean="0">
                <a:solidFill>
                  <a:schemeClr val="tx1"/>
                </a:solidFill>
                <a:effectLst/>
                <a:latin typeface="+mn-lt"/>
                <a:ea typeface="+mn-ea"/>
                <a:cs typeface="+mn-cs"/>
              </a:rPr>
              <a:t>  (e.g. elected official, Principal, </a:t>
            </a:r>
            <a:r>
              <a:rPr lang="en-US" sz="1200" b="1" i="1" kern="1200" baseline="0" dirty="0" err="1" smtClean="0">
                <a:solidFill>
                  <a:schemeClr val="tx1"/>
                </a:solidFill>
                <a:effectLst/>
                <a:latin typeface="+mn-lt"/>
                <a:ea typeface="+mn-ea"/>
                <a:cs typeface="+mn-cs"/>
              </a:rPr>
              <a:t>etc</a:t>
            </a:r>
            <a:r>
              <a:rPr lang="en-US" sz="1200" b="1" i="1" kern="1200" baseline="0" dirty="0" smtClean="0">
                <a:solidFill>
                  <a:schemeClr val="tx1"/>
                </a:solidFill>
                <a:effectLst/>
                <a:latin typeface="+mn-lt"/>
                <a:ea typeface="+mn-ea"/>
                <a:cs typeface="+mn-cs"/>
              </a:rPr>
              <a:t>) </a:t>
            </a:r>
            <a:r>
              <a:rPr lang="en-US" sz="1200" b="1" i="1" kern="1200" dirty="0" smtClean="0">
                <a:solidFill>
                  <a:schemeClr val="tx1"/>
                </a:solidFill>
                <a:effectLst/>
                <a:latin typeface="+mn-lt"/>
                <a:ea typeface="+mn-ea"/>
                <a:cs typeface="+mn-cs"/>
              </a:rPr>
              <a:t>today</a:t>
            </a:r>
            <a:r>
              <a:rPr lang="en-US" sz="1200" b="1" i="1" kern="1200" dirty="0">
                <a:solidFill>
                  <a:schemeClr val="tx1"/>
                </a:solidFill>
                <a:effectLst/>
                <a:latin typeface="+mn-lt"/>
                <a:ea typeface="+mn-ea"/>
                <a:cs typeface="+mn-cs"/>
              </a:rPr>
              <a:t>? </a:t>
            </a:r>
            <a:endParaRPr lang="en-US" sz="1200" b="1" kern="1200" dirty="0">
              <a:solidFill>
                <a:schemeClr val="tx1"/>
              </a:solidFill>
              <a:effectLst/>
              <a:latin typeface="+mn-lt"/>
              <a:ea typeface="+mn-ea"/>
              <a:cs typeface="+mn-cs"/>
            </a:endParaRPr>
          </a:p>
          <a:p>
            <a:endParaRPr lang="en-US" b="1" dirty="0"/>
          </a:p>
          <a:p>
            <a:endParaRPr lang="en-US" dirty="0"/>
          </a:p>
          <a:p>
            <a:r>
              <a:rPr lang="en-US" sz="1200" b="1" u="sng" kern="1200" dirty="0">
                <a:solidFill>
                  <a:schemeClr val="tx1"/>
                </a:solidFill>
                <a:effectLst/>
                <a:latin typeface="+mn-lt"/>
                <a:ea typeface="+mn-ea"/>
                <a:cs typeface="+mn-cs"/>
              </a:rPr>
              <a:t>Specific: </a:t>
            </a:r>
            <a:endParaRPr lang="en-U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Asks are specific when they refer to an action or </a:t>
            </a:r>
            <a:r>
              <a:rPr lang="en-US" sz="1200" kern="1200" dirty="0" err="1">
                <a:solidFill>
                  <a:schemeClr val="tx1"/>
                </a:solidFill>
                <a:effectLst/>
                <a:latin typeface="+mn-lt"/>
                <a:ea typeface="+mn-ea"/>
                <a:cs typeface="+mn-cs"/>
              </a:rPr>
              <a:t>behaviour</a:t>
            </a:r>
            <a:r>
              <a:rPr lang="en-US" sz="1200" kern="1200" dirty="0">
                <a:solidFill>
                  <a:schemeClr val="tx1"/>
                </a:solidFill>
                <a:effectLst/>
                <a:latin typeface="+mn-lt"/>
                <a:ea typeface="+mn-ea"/>
                <a:cs typeface="+mn-cs"/>
              </a:rPr>
              <a:t> that can be observed and tracked. For example, direct your ask at a specific government department, requesting that they accomplish a change that is in their power. By making your recommendations specific rather than generalized, the likelihood of seeing change increases as you are able to pinpoint to your audience specific cases.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E.g. Instead of just saying I want to improve school meals because my children want better food. You can be more specific and say, I want more dollars towards high quality school meals and scratch cooking so that my children can have better food. </a:t>
            </a:r>
          </a:p>
          <a:p>
            <a:endParaRPr lang="en-US" sz="1200" kern="1200" dirty="0">
              <a:solidFill>
                <a:schemeClr val="tx1"/>
              </a:solidFill>
              <a:effectLst/>
              <a:latin typeface="+mn-lt"/>
              <a:ea typeface="+mn-ea"/>
              <a:cs typeface="+mn-cs"/>
            </a:endParaRPr>
          </a:p>
          <a:p>
            <a:r>
              <a:rPr lang="en-US" sz="1200" b="1" u="sng" kern="1200" dirty="0">
                <a:solidFill>
                  <a:schemeClr val="tx1"/>
                </a:solidFill>
                <a:effectLst/>
                <a:latin typeface="+mn-lt"/>
                <a:ea typeface="+mn-ea"/>
                <a:cs typeface="+mn-cs"/>
              </a:rPr>
              <a:t>Measurable</a:t>
            </a:r>
          </a:p>
          <a:p>
            <a:r>
              <a:rPr lang="en-US" sz="1200" kern="1200" dirty="0">
                <a:solidFill>
                  <a:schemeClr val="tx1"/>
                </a:solidFill>
                <a:effectLst/>
                <a:latin typeface="+mn-lt"/>
                <a:ea typeface="+mn-ea"/>
                <a:cs typeface="+mn-cs"/>
              </a:rPr>
              <a:t>For a recommendation to be successful it must be achievable. Try to include a request for actions that can be observed or measured.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E.g. instead of “I want this to happen soon” share “In this budget year, I’m asking you to put more dollars towards school meals to support scratch cooking:</a:t>
            </a:r>
          </a:p>
          <a:p>
            <a:endParaRPr lang="en-US" sz="1200" kern="1200" dirty="0">
              <a:solidFill>
                <a:schemeClr val="tx1"/>
              </a:solidFill>
              <a:effectLst/>
              <a:latin typeface="+mn-lt"/>
              <a:ea typeface="+mn-ea"/>
              <a:cs typeface="+mn-cs"/>
            </a:endParaRPr>
          </a:p>
          <a:p>
            <a:r>
              <a:rPr lang="en-US" sz="1200" b="1" u="sng" kern="1200" dirty="0">
                <a:solidFill>
                  <a:schemeClr val="tx1"/>
                </a:solidFill>
                <a:effectLst/>
                <a:latin typeface="+mn-lt"/>
                <a:ea typeface="+mn-ea"/>
                <a:cs typeface="+mn-cs"/>
              </a:rPr>
              <a:t>Achievable</a:t>
            </a:r>
          </a:p>
          <a:p>
            <a:r>
              <a:rPr lang="en-US" sz="1200" kern="1200" dirty="0">
                <a:solidFill>
                  <a:schemeClr val="tx1"/>
                </a:solidFill>
                <a:effectLst/>
                <a:latin typeface="+mn-lt"/>
                <a:ea typeface="+mn-ea"/>
                <a:cs typeface="+mn-cs"/>
              </a:rPr>
              <a:t>For a recommendation to be achievable it must have a likelihood of success. When directing your recommendations at government, refer back to “what government can and cannot do”.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E.g. instead of asking your school Principal, it may be an opportunity to go to the School Board and Superintendent instead. Asking for improved school meals. Remember: if you want more money to go towards better school meals, getting </a:t>
            </a:r>
            <a:r>
              <a:rPr lang="en-US" sz="1200" kern="1200" dirty="0" err="1">
                <a:solidFill>
                  <a:schemeClr val="tx1"/>
                </a:solidFill>
                <a:effectLst/>
                <a:latin typeface="+mn-lt"/>
                <a:ea typeface="+mn-ea"/>
                <a:cs typeface="+mn-cs"/>
              </a:rPr>
              <a:t>infront</a:t>
            </a:r>
            <a:r>
              <a:rPr lang="en-US" sz="1200" kern="1200" dirty="0">
                <a:solidFill>
                  <a:schemeClr val="tx1"/>
                </a:solidFill>
                <a:effectLst/>
                <a:latin typeface="+mn-lt"/>
                <a:ea typeface="+mn-ea"/>
                <a:cs typeface="+mn-cs"/>
              </a:rPr>
              <a:t> of the School Board and those that make the decisions during Budget Committee meetings are KEY! All of these happen BEFORE the budget is passed at a School Board meeting </a:t>
            </a:r>
          </a:p>
          <a:p>
            <a:endParaRPr lang="en-US" sz="1200" kern="1200" dirty="0">
              <a:solidFill>
                <a:schemeClr val="tx1"/>
              </a:solidFill>
              <a:effectLst/>
              <a:latin typeface="+mn-lt"/>
              <a:ea typeface="+mn-ea"/>
              <a:cs typeface="+mn-cs"/>
            </a:endParaRPr>
          </a:p>
          <a:p>
            <a:r>
              <a:rPr lang="en-US" sz="1200" b="1" u="sng" kern="1200" dirty="0">
                <a:solidFill>
                  <a:schemeClr val="tx1"/>
                </a:solidFill>
                <a:effectLst/>
                <a:latin typeface="+mn-lt"/>
                <a:ea typeface="+mn-ea"/>
                <a:cs typeface="+mn-cs"/>
              </a:rPr>
              <a:t>Realistic</a:t>
            </a:r>
          </a:p>
          <a:p>
            <a:r>
              <a:rPr lang="en-US" sz="1200" kern="1200" dirty="0">
                <a:solidFill>
                  <a:schemeClr val="tx1"/>
                </a:solidFill>
                <a:effectLst/>
                <a:latin typeface="+mn-lt"/>
                <a:ea typeface="+mn-ea"/>
                <a:cs typeface="+mn-cs"/>
              </a:rPr>
              <a:t>Also ensure that your recommendations reflect either resources that are either open to you, or government, or resources that can be worked towards.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E.g. We hear a lot of kids ask for things like “chocolate fountains”, “dessert buffets” or “</a:t>
            </a:r>
            <a:r>
              <a:rPr lang="en-US" sz="1200" kern="1200" dirty="0" err="1">
                <a:solidFill>
                  <a:schemeClr val="tx1"/>
                </a:solidFill>
                <a:effectLst/>
                <a:latin typeface="+mn-lt"/>
                <a:ea typeface="+mn-ea"/>
                <a:cs typeface="+mn-cs"/>
              </a:rPr>
              <a:t>Beyonce</a:t>
            </a:r>
            <a:r>
              <a:rPr lang="en-US" sz="1200" kern="1200" dirty="0">
                <a:solidFill>
                  <a:schemeClr val="tx1"/>
                </a:solidFill>
                <a:effectLst/>
                <a:latin typeface="+mn-lt"/>
                <a:ea typeface="+mn-ea"/>
                <a:cs typeface="+mn-cs"/>
              </a:rPr>
              <a:t> performing” during school lunch. Obviously all of these are far fetched. Think about what’s reasonable and realistic. We may not be able to ask for chocolate fountains, but we can ask for more investment in things like salad bars. </a:t>
            </a:r>
          </a:p>
          <a:p>
            <a:endParaRPr lang="en-US" sz="1200" kern="1200" dirty="0">
              <a:solidFill>
                <a:schemeClr val="tx1"/>
              </a:solidFill>
              <a:effectLst/>
              <a:latin typeface="+mn-lt"/>
              <a:ea typeface="+mn-ea"/>
              <a:cs typeface="+mn-cs"/>
            </a:endParaRPr>
          </a:p>
          <a:p>
            <a:r>
              <a:rPr lang="en-US" sz="1200" b="1" u="sng" kern="1200" dirty="0">
                <a:solidFill>
                  <a:schemeClr val="tx1"/>
                </a:solidFill>
                <a:effectLst/>
                <a:latin typeface="+mn-lt"/>
                <a:ea typeface="+mn-ea"/>
                <a:cs typeface="+mn-cs"/>
              </a:rPr>
              <a:t>Time Bound </a:t>
            </a:r>
          </a:p>
          <a:p>
            <a:r>
              <a:rPr lang="en-US" sz="1200" kern="1200" dirty="0">
                <a:solidFill>
                  <a:schemeClr val="tx1"/>
                </a:solidFill>
                <a:effectLst/>
                <a:latin typeface="+mn-lt"/>
                <a:ea typeface="+mn-ea"/>
                <a:cs typeface="+mn-cs"/>
              </a:rPr>
              <a:t>Finally, if possible, try to include timeframes within your recommendation. Indicate a clear start and end date for when you would like to see change occur. Perhaps even include interim steps to reach your goal.  Including a timeline will make future monitoring of your progress easier. </a:t>
            </a:r>
          </a:p>
          <a:p>
            <a:endParaRPr lang="en-US" dirty="0"/>
          </a:p>
          <a:p>
            <a:r>
              <a:rPr lang="en-US" dirty="0"/>
              <a:t>Hold your elected official to a time. If you leave it open ended it doesn’t give them any urgency to respond. E.g. Instead of  “I want you to improve school meals”. “This budget season, I want you to improve school meals by investing now in more salad bars and scratch cooking”.</a:t>
            </a:r>
          </a:p>
          <a:p>
            <a:endParaRPr lang="en-US" dirty="0"/>
          </a:p>
          <a:p>
            <a:r>
              <a:rPr lang="en-US" b="1" u="sng" dirty="0"/>
              <a:t>Examples of SMART messages: </a:t>
            </a:r>
          </a:p>
          <a:p>
            <a:pPr marL="171450" indent="-171450">
              <a:buFontTx/>
              <a:buChar char="-"/>
            </a:pPr>
            <a:r>
              <a:rPr lang="en-US" dirty="0"/>
              <a:t>This budget season, I want you to improve school meals by investing now in more salad bars and scratch cooking”.</a:t>
            </a:r>
          </a:p>
          <a:p>
            <a:pPr marL="171450" indent="-171450">
              <a:buFontTx/>
              <a:buChar char="-"/>
            </a:pPr>
            <a:r>
              <a:rPr lang="en-US" dirty="0"/>
              <a:t>This summer, include play in the city’s comprehensive plan by voting to adopt the plan </a:t>
            </a:r>
          </a:p>
          <a:p>
            <a:pPr marL="171450" indent="-171450">
              <a:buFontTx/>
              <a:buChar char="-"/>
            </a:pPr>
            <a:r>
              <a:rPr lang="en-US" dirty="0"/>
              <a:t>Ensuring all kids have access to high quality out of school time programs is important to me. This budget season, continue your investment by adding $15M to the Advantage After School Program. </a:t>
            </a:r>
          </a:p>
          <a:p>
            <a:pPr marL="171450" indent="-171450">
              <a:buFontTx/>
              <a:buChar char="-"/>
            </a:pPr>
            <a:r>
              <a:rPr lang="en-US" dirty="0"/>
              <a:t>I cannot find adequate services for my child, I know there’s an issue, and I’ve been referred, but there’s no provider to do it. This year, I’m asking you to allocate $100M dollars to enhance behavioral health infrastructure for kids in Rochester, NY.</a:t>
            </a: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7431BC54-0E95-8240-B8D5-BF75659B8446}" type="slidenum">
              <a:rPr lang="en-US" smtClean="0"/>
              <a:t>28</a:t>
            </a:fld>
            <a:endParaRPr lang="en-US" dirty="0"/>
          </a:p>
        </p:txBody>
      </p:sp>
    </p:spTree>
    <p:extLst>
      <p:ext uri="{BB962C8B-B14F-4D97-AF65-F5344CB8AC3E}">
        <p14:creationId xmlns:p14="http://schemas.microsoft.com/office/powerpoint/2010/main" val="37029479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***activity: brainstorm with the group ideas of advocacy areas they want for their kids: e.g. better school meals, access to healthier foods in their neighborhood, implementing daily active recess, increased access to EI services. </a:t>
            </a:r>
          </a:p>
          <a:p>
            <a:endParaRPr lang="en-US" b="1" dirty="0"/>
          </a:p>
          <a:p>
            <a:r>
              <a:rPr lang="en-US" b="1" dirty="0"/>
              <a:t>Take one example and share how they can be SMART (healthier school meals is highlighted below)</a:t>
            </a:r>
          </a:p>
          <a:p>
            <a:endParaRPr lang="en-US" b="1" dirty="0"/>
          </a:p>
          <a:p>
            <a:r>
              <a:rPr lang="en-US" b="1" dirty="0"/>
              <a:t>Ask them to work in pairs to develop their message that follows the SMART guidelines:</a:t>
            </a:r>
          </a:p>
          <a:p>
            <a:endParaRPr lang="en-US" dirty="0"/>
          </a:p>
          <a:p>
            <a:endParaRPr lang="en-US" dirty="0"/>
          </a:p>
          <a:p>
            <a:r>
              <a:rPr lang="en-US" dirty="0"/>
              <a:t>School Meals example: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SMART: </a:t>
            </a:r>
            <a:r>
              <a:rPr lang="en-US" sz="1200" kern="1200" dirty="0">
                <a:solidFill>
                  <a:schemeClr val="tx1"/>
                </a:solidFill>
                <a:effectLst/>
                <a:latin typeface="+mn-lt"/>
                <a:ea typeface="+mn-ea"/>
                <a:cs typeface="+mn-cs"/>
              </a:rPr>
              <a:t>E.g. Instead of just saying I want to improve school meals because my children want better food. You can be more specific and say, I want more dollars towards high quality school meals and scratch cooking so that my children can have better food.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MEASURABLE: </a:t>
            </a:r>
            <a:r>
              <a:rPr lang="en-US" sz="1200" kern="1200" dirty="0">
                <a:solidFill>
                  <a:schemeClr val="tx1"/>
                </a:solidFill>
                <a:effectLst/>
                <a:latin typeface="+mn-lt"/>
                <a:ea typeface="+mn-ea"/>
                <a:cs typeface="+mn-cs"/>
              </a:rPr>
              <a:t>E.g. instead of “I want this to happen soon” share “In this budget year, I’m asking you to put more dollars towards school meals to support scratch cooking:</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ACHIEVABLE: </a:t>
            </a:r>
            <a:r>
              <a:rPr lang="en-US" sz="1200" kern="1200" dirty="0">
                <a:solidFill>
                  <a:schemeClr val="tx1"/>
                </a:solidFill>
                <a:effectLst/>
                <a:latin typeface="+mn-lt"/>
                <a:ea typeface="+mn-ea"/>
                <a:cs typeface="+mn-cs"/>
              </a:rPr>
              <a:t>E.g. instead of asking your school Principal, it may be an opportunity to go to the School Board and Superintendent instead. Asking for improved school meals. Remember: if you want more money to go towards better school meals, getting </a:t>
            </a:r>
            <a:r>
              <a:rPr lang="en-US" sz="1200" kern="1200" dirty="0" err="1">
                <a:solidFill>
                  <a:schemeClr val="tx1"/>
                </a:solidFill>
                <a:effectLst/>
                <a:latin typeface="+mn-lt"/>
                <a:ea typeface="+mn-ea"/>
                <a:cs typeface="+mn-cs"/>
              </a:rPr>
              <a:t>infront</a:t>
            </a:r>
            <a:r>
              <a:rPr lang="en-US" sz="1200" kern="1200" dirty="0">
                <a:solidFill>
                  <a:schemeClr val="tx1"/>
                </a:solidFill>
                <a:effectLst/>
                <a:latin typeface="+mn-lt"/>
                <a:ea typeface="+mn-ea"/>
                <a:cs typeface="+mn-cs"/>
              </a:rPr>
              <a:t> of the School Board and those that make the decisions during Budget Committee meetings are KEY! All of these happen BEFORE the budget is passed at a School Board meeting </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REALISTIC: </a:t>
            </a:r>
            <a:r>
              <a:rPr lang="en-US" sz="1200" kern="1200" dirty="0">
                <a:solidFill>
                  <a:schemeClr val="tx1"/>
                </a:solidFill>
                <a:effectLst/>
                <a:latin typeface="+mn-lt"/>
                <a:ea typeface="+mn-ea"/>
                <a:cs typeface="+mn-cs"/>
              </a:rPr>
              <a:t>E.g. We hear a lot of kids ask for things like “chocolate fountains”, “dessert buffets” or “</a:t>
            </a:r>
            <a:r>
              <a:rPr lang="en-US" sz="1200" kern="1200" dirty="0" err="1">
                <a:solidFill>
                  <a:schemeClr val="tx1"/>
                </a:solidFill>
                <a:effectLst/>
                <a:latin typeface="+mn-lt"/>
                <a:ea typeface="+mn-ea"/>
                <a:cs typeface="+mn-cs"/>
              </a:rPr>
              <a:t>Beyonce</a:t>
            </a:r>
            <a:r>
              <a:rPr lang="en-US" sz="1200" kern="1200" dirty="0">
                <a:solidFill>
                  <a:schemeClr val="tx1"/>
                </a:solidFill>
                <a:effectLst/>
                <a:latin typeface="+mn-lt"/>
                <a:ea typeface="+mn-ea"/>
                <a:cs typeface="+mn-cs"/>
              </a:rPr>
              <a:t> performing” during school lunch. Obviously all of these are far fetched. Think about what’s reasonable and realistic. We may not be able to ask for chocolate fountains, but we can ask for more investment in things like salad bars. </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TIME BOUND: E.g. Instead of  “I want you to improve school meals”. “This budget season, I want you to improve school meals by investing now in more salad bars and scratch cooking”.</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7431BC54-0E95-8240-B8D5-BF75659B8446}" type="slidenum">
              <a:rPr lang="en-US" smtClean="0"/>
              <a:t>30</a:t>
            </a:fld>
            <a:endParaRPr lang="en-US" dirty="0"/>
          </a:p>
        </p:txBody>
      </p:sp>
    </p:spTree>
    <p:extLst>
      <p:ext uri="{BB962C8B-B14F-4D97-AF65-F5344CB8AC3E}">
        <p14:creationId xmlns:p14="http://schemas.microsoft.com/office/powerpoint/2010/main" val="38902452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31BC54-0E95-8240-B8D5-BF75659B8446}" type="slidenum">
              <a:rPr lang="en-US" smtClean="0"/>
              <a:t>31</a:t>
            </a:fld>
            <a:endParaRPr lang="en-US" dirty="0"/>
          </a:p>
        </p:txBody>
      </p:sp>
    </p:spTree>
    <p:extLst>
      <p:ext uri="{BB962C8B-B14F-4D97-AF65-F5344CB8AC3E}">
        <p14:creationId xmlns:p14="http://schemas.microsoft.com/office/powerpoint/2010/main" val="1065969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12889AF-388B-4CAC-A124-6BE7DBDCB04B}" type="slidenum">
              <a:rPr lang="en-US" altLang="en-US" smtClean="0"/>
              <a:pPr>
                <a:defRPr/>
              </a:pPr>
              <a:t>32</a:t>
            </a:fld>
            <a:endParaRPr lang="en-US" altLang="en-US" dirty="0"/>
          </a:p>
        </p:txBody>
      </p:sp>
    </p:spTree>
    <p:extLst>
      <p:ext uri="{BB962C8B-B14F-4D97-AF65-F5344CB8AC3E}">
        <p14:creationId xmlns:p14="http://schemas.microsoft.com/office/powerpoint/2010/main" val="31323614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31BC54-0E95-8240-B8D5-BF75659B8446}" type="slidenum">
              <a:rPr lang="en-US" smtClean="0"/>
              <a:t>34</a:t>
            </a:fld>
            <a:endParaRPr lang="en-US" dirty="0"/>
          </a:p>
        </p:txBody>
      </p:sp>
    </p:spTree>
    <p:extLst>
      <p:ext uri="{BB962C8B-B14F-4D97-AF65-F5344CB8AC3E}">
        <p14:creationId xmlns:p14="http://schemas.microsoft.com/office/powerpoint/2010/main" val="35868402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31BC54-0E95-8240-B8D5-BF75659B8446}" type="slidenum">
              <a:rPr lang="en-US" smtClean="0"/>
              <a:t>35</a:t>
            </a:fld>
            <a:endParaRPr lang="en-US" dirty="0"/>
          </a:p>
        </p:txBody>
      </p:sp>
    </p:spTree>
    <p:extLst>
      <p:ext uri="{BB962C8B-B14F-4D97-AF65-F5344CB8AC3E}">
        <p14:creationId xmlns:p14="http://schemas.microsoft.com/office/powerpoint/2010/main" val="22817408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31BC54-0E95-8240-B8D5-BF75659B8446}" type="slidenum">
              <a:rPr lang="en-US" smtClean="0"/>
              <a:t>36</a:t>
            </a:fld>
            <a:endParaRPr lang="en-US" dirty="0"/>
          </a:p>
        </p:txBody>
      </p:sp>
    </p:spTree>
    <p:extLst>
      <p:ext uri="{BB962C8B-B14F-4D97-AF65-F5344CB8AC3E}">
        <p14:creationId xmlns:p14="http://schemas.microsoft.com/office/powerpoint/2010/main" val="26202691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great way to share with them what’s going on in your school or neighborhood. </a:t>
            </a:r>
          </a:p>
        </p:txBody>
      </p:sp>
      <p:sp>
        <p:nvSpPr>
          <p:cNvPr id="4" name="Slide Number Placeholder 3"/>
          <p:cNvSpPr>
            <a:spLocks noGrp="1"/>
          </p:cNvSpPr>
          <p:nvPr>
            <p:ph type="sldNum" sz="quarter" idx="10"/>
          </p:nvPr>
        </p:nvSpPr>
        <p:spPr/>
        <p:txBody>
          <a:bodyPr/>
          <a:lstStyle/>
          <a:p>
            <a:fld id="{7431BC54-0E95-8240-B8D5-BF75659B8446}" type="slidenum">
              <a:rPr lang="en-US" smtClean="0"/>
              <a:t>37</a:t>
            </a:fld>
            <a:endParaRPr lang="en-US" dirty="0"/>
          </a:p>
        </p:txBody>
      </p:sp>
    </p:spTree>
    <p:extLst>
      <p:ext uri="{BB962C8B-B14F-4D97-AF65-F5344CB8AC3E}">
        <p14:creationId xmlns:p14="http://schemas.microsoft.com/office/powerpoint/2010/main" val="22308675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31BC54-0E95-8240-B8D5-BF75659B8446}" type="slidenum">
              <a:rPr lang="en-US" smtClean="0"/>
              <a:t>38</a:t>
            </a:fld>
            <a:endParaRPr lang="en-US" dirty="0"/>
          </a:p>
        </p:txBody>
      </p:sp>
    </p:spTree>
    <p:extLst>
      <p:ext uri="{BB962C8B-B14F-4D97-AF65-F5344CB8AC3E}">
        <p14:creationId xmlns:p14="http://schemas.microsoft.com/office/powerpoint/2010/main" val="16277916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31BC54-0E95-8240-B8D5-BF75659B8446}" type="slidenum">
              <a:rPr lang="en-US" smtClean="0"/>
              <a:t>3</a:t>
            </a:fld>
            <a:endParaRPr lang="en-US" dirty="0"/>
          </a:p>
        </p:txBody>
      </p:sp>
    </p:spTree>
    <p:extLst>
      <p:ext uri="{BB962C8B-B14F-4D97-AF65-F5344CB8AC3E}">
        <p14:creationId xmlns:p14="http://schemas.microsoft.com/office/powerpoint/2010/main" val="39441290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12889AF-388B-4CAC-A124-6BE7DBDCB04B}" type="slidenum">
              <a:rPr lang="en-US" altLang="en-US" smtClean="0"/>
              <a:pPr>
                <a:defRPr/>
              </a:pPr>
              <a:t>39</a:t>
            </a:fld>
            <a:endParaRPr lang="en-US" altLang="en-US" dirty="0"/>
          </a:p>
        </p:txBody>
      </p:sp>
    </p:spTree>
    <p:extLst>
      <p:ext uri="{BB962C8B-B14F-4D97-AF65-F5344CB8AC3E}">
        <p14:creationId xmlns:p14="http://schemas.microsoft.com/office/powerpoint/2010/main" val="21203216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Share your story</a:t>
            </a:r>
          </a:p>
          <a:p>
            <a:pPr marL="685800" lvl="1" indent="-228600">
              <a:buFont typeface="Arial" panose="020B0604020202020204" pitchFamily="34" charset="0"/>
              <a:buChar char="•"/>
            </a:pPr>
            <a:r>
              <a:rPr lang="en-US" dirty="0"/>
              <a:t>When sharing your story with your elected official, keep it personal and relate it to the topic that you want to share about. </a:t>
            </a:r>
          </a:p>
          <a:p>
            <a:pPr marL="228600" indent="-228600">
              <a:buAutoNum type="arabicPeriod"/>
            </a:pPr>
            <a:r>
              <a:rPr lang="en-US" dirty="0"/>
              <a:t>Be confident </a:t>
            </a:r>
          </a:p>
          <a:p>
            <a:pPr marL="685800" lvl="1" indent="-228600">
              <a:buFont typeface="Arial" panose="020B0604020202020204" pitchFamily="34" charset="0"/>
              <a:buChar char="•"/>
            </a:pPr>
            <a:r>
              <a:rPr lang="en-US" dirty="0"/>
              <a:t>Be confident going in, your legislator wants to hear from YOU. They represent you! At the end of the too, always remember they’re just a person.</a:t>
            </a:r>
          </a:p>
          <a:p>
            <a:pPr marL="228600" indent="-228600">
              <a:buAutoNum type="arabicPeriod"/>
            </a:pPr>
            <a:r>
              <a:rPr lang="en-US" dirty="0"/>
              <a:t>Be prepared: </a:t>
            </a:r>
          </a:p>
          <a:p>
            <a:pPr marL="685800" lvl="1" indent="-228600">
              <a:buFont typeface="Arial" panose="020B0604020202020204" pitchFamily="34" charset="0"/>
              <a:buChar char="•"/>
            </a:pPr>
            <a:r>
              <a:rPr lang="en-US" dirty="0"/>
              <a:t>Know what you want to talk about. Think about the points you’d like to get across to your elected official. Be sure that you make this personal!</a:t>
            </a:r>
          </a:p>
          <a:p>
            <a:pPr marL="228600" indent="-228600">
              <a:buAutoNum type="arabicPeriod"/>
            </a:pPr>
            <a:r>
              <a:rPr lang="en-US" dirty="0"/>
              <a:t>Be optimistic: </a:t>
            </a:r>
          </a:p>
          <a:p>
            <a:pPr marL="685800" lvl="1" indent="-228600">
              <a:buFont typeface="Arial" panose="020B0604020202020204" pitchFamily="34" charset="0"/>
              <a:buChar char="•"/>
            </a:pPr>
            <a:r>
              <a:rPr lang="en-US" dirty="0"/>
              <a:t>Most elected officials can pick up on the energy that citizens bring into their office through their advocacy efforts. Remain as optimistic as you can, remember you’re building a relationship here! We make more friends with honey than you do with vinegar. </a:t>
            </a:r>
          </a:p>
          <a:p>
            <a:pPr marL="228600" indent="-228600">
              <a:buAutoNum type="arabicPeriod"/>
            </a:pPr>
            <a:r>
              <a:rPr lang="en-US" dirty="0"/>
              <a:t>Make an ask and try to get them to commitment: </a:t>
            </a:r>
          </a:p>
          <a:p>
            <a:pPr marL="685800" lvl="1" indent="-228600">
              <a:buFont typeface="Arial" panose="020B0604020202020204" pitchFamily="34" charset="0"/>
              <a:buChar char="•"/>
            </a:pPr>
            <a:r>
              <a:rPr lang="en-US" dirty="0"/>
              <a:t>Asks can be a number of things, from getting them to vote on specific legislation, to coming out to your neighborhood to do a walk, or come to an event. Be sure to be specific</a:t>
            </a:r>
          </a:p>
          <a:p>
            <a:pPr marL="685800" lvl="1" indent="-228600">
              <a:buFont typeface="Arial" panose="020B0604020202020204" pitchFamily="34" charset="0"/>
              <a:buChar char="•"/>
            </a:pPr>
            <a:r>
              <a:rPr lang="en-US" dirty="0"/>
              <a:t>You want to try to get your legislator’s support. So be specific in your ask. This can be “can we have your support to vote in favor of play in the comprehensive plan?”, “will you put more funding towards school meals?”. Ask the question directly to try and get a direct answer. </a:t>
            </a:r>
          </a:p>
          <a:p>
            <a:pPr marL="228600" indent="-228600">
              <a:buAutoNum type="arabicPeriod"/>
            </a:pPr>
            <a:r>
              <a:rPr lang="en-US" dirty="0"/>
              <a:t>Follow up: </a:t>
            </a:r>
          </a:p>
          <a:p>
            <a:pPr marL="685800" lvl="1" indent="-228600">
              <a:buFont typeface="Arial" panose="020B0604020202020204" pitchFamily="34" charset="0"/>
              <a:buChar char="•"/>
            </a:pPr>
            <a:r>
              <a:rPr lang="en-US" dirty="0"/>
              <a:t>Remember to send a thank you note after tour meeting with any follow up information that you promised to send. IF you do not know the answer to one of their questions, that’s okay, just let </a:t>
            </a:r>
            <a:r>
              <a:rPr lang="en-US" dirty="0" err="1"/>
              <a:t>htem</a:t>
            </a:r>
            <a:r>
              <a:rPr lang="en-US" dirty="0"/>
              <a:t> know you can find it out and get back to them!</a:t>
            </a:r>
          </a:p>
        </p:txBody>
      </p:sp>
      <p:sp>
        <p:nvSpPr>
          <p:cNvPr id="4" name="Slide Number Placeholder 3"/>
          <p:cNvSpPr>
            <a:spLocks noGrp="1"/>
          </p:cNvSpPr>
          <p:nvPr>
            <p:ph type="sldNum" sz="quarter" idx="10"/>
          </p:nvPr>
        </p:nvSpPr>
        <p:spPr/>
        <p:txBody>
          <a:bodyPr/>
          <a:lstStyle/>
          <a:p>
            <a:fld id="{7431BC54-0E95-8240-B8D5-BF75659B8446}" type="slidenum">
              <a:rPr lang="en-US" smtClean="0"/>
              <a:t>41</a:t>
            </a:fld>
            <a:endParaRPr lang="en-US"/>
          </a:p>
        </p:txBody>
      </p:sp>
    </p:spTree>
    <p:extLst>
      <p:ext uri="{BB962C8B-B14F-4D97-AF65-F5344CB8AC3E}">
        <p14:creationId xmlns:p14="http://schemas.microsoft.com/office/powerpoint/2010/main" val="24741922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Work through the question worksheet </a:t>
            </a:r>
          </a:p>
          <a:p>
            <a:endParaRPr lang="en-US" dirty="0"/>
          </a:p>
          <a:p>
            <a:r>
              <a:rPr lang="en-US" sz="1200" b="1" kern="1200" dirty="0">
                <a:solidFill>
                  <a:schemeClr val="tx1"/>
                </a:solidFill>
                <a:effectLst/>
                <a:latin typeface="+mn-lt"/>
                <a:ea typeface="+mn-ea"/>
                <a:cs typeface="+mn-cs"/>
              </a:rPr>
              <a:t>Who you are:</a:t>
            </a:r>
            <a:r>
              <a:rPr lang="en-US" sz="1200" kern="1200" dirty="0">
                <a:solidFill>
                  <a:schemeClr val="tx1"/>
                </a:solidFill>
                <a:effectLst/>
                <a:latin typeface="+mn-lt"/>
                <a:ea typeface="+mn-ea"/>
                <a:cs typeface="+mn-cs"/>
              </a:rPr>
              <a:t>_____________________________________________________________</a:t>
            </a:r>
          </a:p>
          <a:p>
            <a:r>
              <a:rPr lang="en-US" sz="1200" kern="1200" dirty="0">
                <a:solidFill>
                  <a:schemeClr val="tx1"/>
                </a:solidFill>
                <a:effectLst/>
                <a:latin typeface="+mn-lt"/>
                <a:ea typeface="+mn-ea"/>
                <a:cs typeface="+mn-cs"/>
              </a:rPr>
              <a:t>___________________________________________________________________________________</a:t>
            </a:r>
          </a:p>
          <a:p>
            <a:r>
              <a:rPr lang="en-US" sz="1200" kern="1200" dirty="0">
                <a:solidFill>
                  <a:schemeClr val="tx1"/>
                </a:solidFill>
                <a:effectLst/>
                <a:latin typeface="+mn-lt"/>
                <a:ea typeface="+mn-ea"/>
                <a:cs typeface="+mn-cs"/>
              </a:rPr>
              <a:t>___________________________________________________________________________________</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Why you’re there:</a:t>
            </a:r>
            <a:r>
              <a:rPr lang="en-US" sz="1200" kern="1200" dirty="0">
                <a:solidFill>
                  <a:schemeClr val="tx1"/>
                </a:solidFill>
                <a:effectLst/>
                <a:latin typeface="+mn-lt"/>
                <a:ea typeface="+mn-ea"/>
                <a:cs typeface="+mn-cs"/>
              </a:rPr>
              <a:t>____________________________________________________</a:t>
            </a:r>
          </a:p>
          <a:p>
            <a:r>
              <a:rPr lang="en-US" sz="1200" kern="1200" dirty="0">
                <a:solidFill>
                  <a:schemeClr val="tx1"/>
                </a:solidFill>
                <a:effectLst/>
                <a:latin typeface="+mn-lt"/>
                <a:ea typeface="+mn-ea"/>
                <a:cs typeface="+mn-cs"/>
              </a:rPr>
              <a:t>___________________________________________________________________________________</a:t>
            </a:r>
          </a:p>
          <a:p>
            <a:r>
              <a:rPr lang="en-US" sz="1200" kern="1200" dirty="0">
                <a:solidFill>
                  <a:schemeClr val="tx1"/>
                </a:solidFill>
                <a:effectLst/>
                <a:latin typeface="+mn-lt"/>
                <a:ea typeface="+mn-ea"/>
                <a:cs typeface="+mn-cs"/>
              </a:rPr>
              <a:t>___________________________________________________________________________________</a:t>
            </a:r>
          </a:p>
          <a:p>
            <a:r>
              <a:rPr lang="en-US" sz="1200" kern="1200" dirty="0">
                <a:solidFill>
                  <a:schemeClr val="tx1"/>
                </a:solidFill>
                <a:effectLst/>
                <a:latin typeface="+mn-lt"/>
                <a:ea typeface="+mn-ea"/>
                <a:cs typeface="+mn-cs"/>
              </a:rPr>
              <a:t>___________________________________________________________________________________</a:t>
            </a:r>
          </a:p>
          <a:p>
            <a:r>
              <a:rPr lang="en-US" sz="1200" kern="1200" dirty="0">
                <a:solidFill>
                  <a:schemeClr val="tx1"/>
                </a:solidFill>
                <a:effectLst/>
                <a:latin typeface="+mn-lt"/>
                <a:ea typeface="+mn-ea"/>
                <a:cs typeface="+mn-cs"/>
              </a:rPr>
              <a:t>___________________________________________________________________________________</a:t>
            </a:r>
          </a:p>
          <a:p>
            <a:r>
              <a:rPr lang="en-US" sz="1200" kern="1200" dirty="0">
                <a:solidFill>
                  <a:schemeClr val="tx1"/>
                </a:solidFill>
                <a:effectLst/>
                <a:latin typeface="+mn-lt"/>
                <a:ea typeface="+mn-ea"/>
                <a:cs typeface="+mn-cs"/>
              </a:rPr>
              <a:t>___________________________________________________________________________________</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What you want:</a:t>
            </a:r>
            <a:r>
              <a:rPr lang="en-US" sz="1200" kern="1200" dirty="0">
                <a:solidFill>
                  <a:schemeClr val="tx1"/>
                </a:solidFill>
                <a:effectLst/>
                <a:latin typeface="+mn-lt"/>
                <a:ea typeface="+mn-ea"/>
                <a:cs typeface="+mn-cs"/>
              </a:rPr>
              <a:t> ________________________________________________________</a:t>
            </a:r>
          </a:p>
          <a:p>
            <a:r>
              <a:rPr lang="en-US" sz="1200" kern="1200" dirty="0">
                <a:solidFill>
                  <a:schemeClr val="tx1"/>
                </a:solidFill>
                <a:effectLst/>
                <a:latin typeface="+mn-lt"/>
                <a:ea typeface="+mn-ea"/>
                <a:cs typeface="+mn-cs"/>
              </a:rPr>
              <a:t>___________________________________________________________________________________</a:t>
            </a:r>
          </a:p>
          <a:p>
            <a:r>
              <a:rPr lang="en-US" sz="1200" kern="1200" dirty="0">
                <a:solidFill>
                  <a:schemeClr val="tx1"/>
                </a:solidFill>
                <a:effectLst/>
                <a:latin typeface="+mn-lt"/>
                <a:ea typeface="+mn-ea"/>
                <a:cs typeface="+mn-cs"/>
              </a:rPr>
              <a:t>___________________________________________________________________________________</a:t>
            </a:r>
          </a:p>
          <a:p>
            <a:r>
              <a:rPr lang="en-US" sz="1200" kern="1200" dirty="0">
                <a:solidFill>
                  <a:schemeClr val="tx1"/>
                </a:solidFill>
                <a:effectLst/>
                <a:latin typeface="+mn-lt"/>
                <a:ea typeface="+mn-ea"/>
                <a:cs typeface="+mn-cs"/>
              </a:rPr>
              <a:t>___________________________________________________________________________________</a:t>
            </a:r>
          </a:p>
          <a:p>
            <a:r>
              <a:rPr lang="en-US" sz="1200" kern="1200" dirty="0">
                <a:solidFill>
                  <a:schemeClr val="tx1"/>
                </a:solidFill>
                <a:effectLst/>
                <a:latin typeface="+mn-lt"/>
                <a:ea typeface="+mn-ea"/>
                <a:cs typeface="+mn-cs"/>
              </a:rPr>
              <a:t>___________________________________________________________________________________</a:t>
            </a:r>
          </a:p>
          <a:p>
            <a:r>
              <a:rPr lang="en-US" sz="1200" kern="1200" dirty="0">
                <a:solidFill>
                  <a:schemeClr val="tx1"/>
                </a:solidFill>
                <a:effectLst/>
                <a:latin typeface="+mn-lt"/>
                <a:ea typeface="+mn-ea"/>
                <a:cs typeface="+mn-cs"/>
              </a:rPr>
              <a:t>___________________________________________________________________________________</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How can they help:</a:t>
            </a:r>
            <a:r>
              <a:rPr lang="en-US" sz="1200" kern="1200" dirty="0">
                <a:solidFill>
                  <a:schemeClr val="tx1"/>
                </a:solidFill>
                <a:effectLst/>
                <a:latin typeface="+mn-lt"/>
                <a:ea typeface="+mn-ea"/>
                <a:cs typeface="+mn-cs"/>
              </a:rPr>
              <a:t>_______________________________________________</a:t>
            </a:r>
          </a:p>
          <a:p>
            <a:r>
              <a:rPr lang="en-US" sz="1200" kern="1200" dirty="0">
                <a:solidFill>
                  <a:schemeClr val="tx1"/>
                </a:solidFill>
                <a:effectLst/>
                <a:latin typeface="+mn-lt"/>
                <a:ea typeface="+mn-ea"/>
                <a:cs typeface="+mn-cs"/>
              </a:rPr>
              <a:t>___________________________________________________________________________________</a:t>
            </a:r>
          </a:p>
          <a:p>
            <a:r>
              <a:rPr lang="en-US" sz="1200" kern="1200" dirty="0">
                <a:solidFill>
                  <a:schemeClr val="tx1"/>
                </a:solidFill>
                <a:effectLst/>
                <a:latin typeface="+mn-lt"/>
                <a:ea typeface="+mn-ea"/>
                <a:cs typeface="+mn-cs"/>
              </a:rPr>
              <a:t>___________________________________________________________________________________</a:t>
            </a:r>
          </a:p>
          <a:p>
            <a:r>
              <a:rPr lang="en-US" sz="1200" kern="1200" dirty="0">
                <a:solidFill>
                  <a:schemeClr val="tx1"/>
                </a:solidFill>
                <a:effectLst/>
                <a:latin typeface="+mn-lt"/>
                <a:ea typeface="+mn-ea"/>
                <a:cs typeface="+mn-cs"/>
              </a:rPr>
              <a:t>___________________________________________________________________________________</a:t>
            </a:r>
          </a:p>
          <a:p>
            <a:r>
              <a:rPr lang="en-US" sz="1200" kern="1200" dirty="0">
                <a:solidFill>
                  <a:schemeClr val="tx1"/>
                </a:solidFill>
                <a:effectLst/>
                <a:latin typeface="+mn-lt"/>
                <a:ea typeface="+mn-ea"/>
                <a:cs typeface="+mn-cs"/>
              </a:rPr>
              <a:t>___________________________________________________________________________________</a:t>
            </a:r>
          </a:p>
          <a:p>
            <a:r>
              <a:rPr lang="en-US" sz="1200" kern="1200" dirty="0">
                <a:solidFill>
                  <a:schemeClr val="tx1"/>
                </a:solidFill>
                <a:effectLst/>
                <a:latin typeface="+mn-lt"/>
                <a:ea typeface="+mn-ea"/>
                <a:cs typeface="+mn-cs"/>
              </a:rPr>
              <a:t>___________________________________________________________________________________</a:t>
            </a:r>
          </a:p>
          <a:p>
            <a:r>
              <a:rPr lang="en-US" sz="1200" kern="1200" dirty="0">
                <a:solidFill>
                  <a:schemeClr val="tx1"/>
                </a:solidFill>
                <a:effectLst/>
                <a:latin typeface="+mn-lt"/>
                <a:ea typeface="+mn-ea"/>
                <a:cs typeface="+mn-cs"/>
              </a:rPr>
              <a:t>___________________________________________________________________________________</a:t>
            </a:r>
          </a:p>
          <a:p>
            <a:r>
              <a:rPr lang="en-US" sz="1200" kern="1200" dirty="0">
                <a:solidFill>
                  <a:schemeClr val="tx1"/>
                </a:solidFill>
                <a:effectLst/>
                <a:latin typeface="+mn-lt"/>
                <a:ea typeface="+mn-ea"/>
                <a:cs typeface="+mn-cs"/>
              </a:rPr>
              <a:t>___________________________________________________________________________________</a:t>
            </a:r>
          </a:p>
          <a:p>
            <a:r>
              <a:rPr lang="en-US" sz="1200" kern="1200" dirty="0">
                <a:solidFill>
                  <a:schemeClr val="tx1"/>
                </a:solidFill>
                <a:effectLst/>
                <a:latin typeface="+mn-lt"/>
                <a:ea typeface="+mn-ea"/>
                <a:cs typeface="+mn-cs"/>
              </a:rPr>
              <a:t>___________________________________________________________________________________</a:t>
            </a:r>
          </a:p>
          <a:p>
            <a:r>
              <a:rPr lang="en-US" sz="1200" kern="1200" dirty="0">
                <a:solidFill>
                  <a:schemeClr val="tx1"/>
                </a:solidFill>
                <a:effectLst/>
                <a:latin typeface="+mn-lt"/>
                <a:ea typeface="+mn-ea"/>
                <a:cs typeface="+mn-cs"/>
              </a:rPr>
              <a:t>___________________________________________________________________________________</a:t>
            </a:r>
          </a:p>
          <a:p>
            <a:r>
              <a:rPr lang="en-US" sz="1200" kern="1200" dirty="0">
                <a:solidFill>
                  <a:schemeClr val="tx1"/>
                </a:solidFill>
                <a:effectLst/>
                <a:latin typeface="+mn-lt"/>
                <a:ea typeface="+mn-ea"/>
                <a:cs typeface="+mn-cs"/>
              </a:rPr>
              <a:t>___________________________________________________________________________________</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When will you follow up: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___________________________________________________________________________________</a:t>
            </a:r>
          </a:p>
          <a:p>
            <a:r>
              <a:rPr lang="en-US" sz="1200" kern="1200" dirty="0">
                <a:solidFill>
                  <a:schemeClr val="tx1"/>
                </a:solidFill>
                <a:effectLst/>
                <a:latin typeface="+mn-lt"/>
                <a:ea typeface="+mn-ea"/>
                <a:cs typeface="+mn-cs"/>
              </a:rPr>
              <a:t>___________________________________________________________________________________</a:t>
            </a:r>
          </a:p>
          <a:p>
            <a:r>
              <a:rPr lang="en-US" sz="1200" kern="1200" dirty="0">
                <a:solidFill>
                  <a:schemeClr val="tx1"/>
                </a:solidFill>
                <a:effectLst/>
                <a:latin typeface="+mn-lt"/>
                <a:ea typeface="+mn-ea"/>
                <a:cs typeface="+mn-cs"/>
              </a:rPr>
              <a:t>___________________________________________________________________________________</a:t>
            </a:r>
          </a:p>
          <a:p>
            <a:r>
              <a:rPr lang="en-US" sz="1200" kern="1200" dirty="0">
                <a:solidFill>
                  <a:schemeClr val="tx1"/>
                </a:solidFill>
                <a:effectLst/>
                <a:latin typeface="+mn-lt"/>
                <a:ea typeface="+mn-ea"/>
                <a:cs typeface="+mn-cs"/>
              </a:rPr>
              <a:t>___________________________________________________________________________________</a:t>
            </a:r>
          </a:p>
          <a:p>
            <a:r>
              <a:rPr lang="en-US" sz="1200" kern="1200" dirty="0">
                <a:solidFill>
                  <a:schemeClr val="tx1"/>
                </a:solidFill>
                <a:effectLst/>
                <a:latin typeface="+mn-lt"/>
                <a:ea typeface="+mn-ea"/>
                <a:cs typeface="+mn-cs"/>
              </a:rPr>
              <a:t>___________________________________________________________________________________</a:t>
            </a:r>
          </a:p>
          <a:p>
            <a:r>
              <a:rPr lang="en-US" sz="1200" kern="1200" dirty="0">
                <a:solidFill>
                  <a:schemeClr val="tx1"/>
                </a:solidFill>
                <a:effectLst/>
                <a:latin typeface="+mn-lt"/>
                <a:ea typeface="+mn-ea"/>
                <a:cs typeface="+mn-cs"/>
              </a:rPr>
              <a:t>___________________________________________________________________________________</a:t>
            </a:r>
          </a:p>
          <a:p>
            <a:r>
              <a:rPr lang="en-US" sz="1200" kern="1200" dirty="0">
                <a:solidFill>
                  <a:schemeClr val="tx1"/>
                </a:solidFill>
                <a:effectLst/>
                <a:latin typeface="+mn-lt"/>
                <a:ea typeface="+mn-ea"/>
                <a:cs typeface="+mn-cs"/>
              </a:rPr>
              <a:t>___________________________________________________________________________________</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pPr>
              <a:defRPr/>
            </a:pPr>
            <a:fld id="{112889AF-388B-4CAC-A124-6BE7DBDCB04B}" type="slidenum">
              <a:rPr lang="en-US" altLang="en-US" smtClean="0"/>
              <a:pPr>
                <a:defRPr/>
              </a:pPr>
              <a:t>43</a:t>
            </a:fld>
            <a:endParaRPr lang="en-US" altLang="en-US" dirty="0"/>
          </a:p>
        </p:txBody>
      </p:sp>
    </p:spTree>
    <p:extLst>
      <p:ext uri="{BB962C8B-B14F-4D97-AF65-F5344CB8AC3E}">
        <p14:creationId xmlns:p14="http://schemas.microsoft.com/office/powerpoint/2010/main" val="21250317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31BC54-0E95-8240-B8D5-BF75659B84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41070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31BC54-0E95-8240-B8D5-BF75659B8446}" type="slidenum">
              <a:rPr lang="en-US" smtClean="0"/>
              <a:t>4</a:t>
            </a:fld>
            <a:endParaRPr lang="en-US" dirty="0"/>
          </a:p>
        </p:txBody>
      </p:sp>
    </p:spTree>
    <p:extLst>
      <p:ext uri="{BB962C8B-B14F-4D97-AF65-F5344CB8AC3E}">
        <p14:creationId xmlns:p14="http://schemas.microsoft.com/office/powerpoint/2010/main" val="9889725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12889AF-388B-4CAC-A124-6BE7DBDCB04B}" type="slidenum">
              <a:rPr lang="en-US" altLang="en-US" smtClean="0"/>
              <a:pPr>
                <a:defRPr/>
              </a:pPr>
              <a:t>5</a:t>
            </a:fld>
            <a:endParaRPr lang="en-US" altLang="en-US" dirty="0"/>
          </a:p>
        </p:txBody>
      </p:sp>
    </p:spTree>
    <p:extLst>
      <p:ext uri="{BB962C8B-B14F-4D97-AF65-F5344CB8AC3E}">
        <p14:creationId xmlns:p14="http://schemas.microsoft.com/office/powerpoint/2010/main" val="24574522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defTabSz="944339">
              <a:defRPr/>
            </a:pPr>
            <a:r>
              <a:rPr lang="en-US" b="1" dirty="0"/>
              <a:t>Why we are</a:t>
            </a:r>
            <a:r>
              <a:rPr lang="en-US" b="1" baseline="0" dirty="0"/>
              <a:t> in this space of whole child health</a:t>
            </a:r>
            <a:br>
              <a:rPr lang="en-US" b="1" baseline="0" dirty="0"/>
            </a:br>
            <a:r>
              <a:rPr lang="en-US" b="1" dirty="0"/>
              <a:t>Brain Architecture</a:t>
            </a:r>
            <a:endParaRPr lang="en-US" dirty="0"/>
          </a:p>
          <a:p>
            <a:r>
              <a:rPr lang="en-US" i="0" dirty="0">
                <a:solidFill>
                  <a:srgbClr val="FF0000"/>
                </a:solidFill>
              </a:rPr>
              <a:t>Genetics: Genes</a:t>
            </a:r>
            <a:r>
              <a:rPr lang="en-US" i="0" baseline="0" dirty="0">
                <a:solidFill>
                  <a:srgbClr val="FF0000"/>
                </a:solidFill>
              </a:rPr>
              <a:t> and experiences work together to develop the brain in an ongoing process from before birth into adulthood.</a:t>
            </a:r>
          </a:p>
          <a:p>
            <a:r>
              <a:rPr lang="en-US" i="0" baseline="0" dirty="0">
                <a:solidFill>
                  <a:srgbClr val="FF0000"/>
                </a:solidFill>
              </a:rPr>
              <a:t>Adverse Childhood Experiences can activate the stress response and prolonged activation can lead to toxic stress. </a:t>
            </a:r>
          </a:p>
          <a:p>
            <a:endParaRPr lang="en-US" i="0" baseline="0" dirty="0">
              <a:solidFill>
                <a:srgbClr val="FF0000"/>
              </a:solidFill>
            </a:endParaRPr>
          </a:p>
          <a:p>
            <a:pPr defTabSz="944339">
              <a:defRPr/>
            </a:pPr>
            <a:r>
              <a:rPr lang="en-US" b="1" i="1" dirty="0"/>
              <a:t>Transition</a:t>
            </a:r>
            <a:r>
              <a:rPr lang="en-US" b="1" i="1" baseline="0" dirty="0"/>
              <a:t> to brain development / middle of slide:</a:t>
            </a:r>
            <a:endParaRPr lang="en-US" b="1" i="1" dirty="0"/>
          </a:p>
          <a:p>
            <a:endParaRPr lang="en-US" i="0" baseline="0" dirty="0">
              <a:solidFill>
                <a:srgbClr val="FF0000"/>
              </a:solidFill>
            </a:endParaRPr>
          </a:p>
          <a:p>
            <a:r>
              <a:rPr lang="en-US" i="0" baseline="0" dirty="0">
                <a:solidFill>
                  <a:srgbClr val="FF0000"/>
                </a:solidFill>
              </a:rPr>
              <a:t>Toxic stress impairs the development of neural connections and brain architecture, especially in the frontal cortex, and organ systems.</a:t>
            </a:r>
          </a:p>
          <a:p>
            <a:pPr marL="177064" indent="-177064">
              <a:buFont typeface="Arial" panose="020B0604020202020204" pitchFamily="34" charset="0"/>
              <a:buChar char="•"/>
            </a:pPr>
            <a:r>
              <a:rPr lang="en-US" i="0" baseline="0" dirty="0">
                <a:solidFill>
                  <a:srgbClr val="FF0000"/>
                </a:solidFill>
              </a:rPr>
              <a:t>Essentially, the areas of the brain dedicated to higher-order skills, such as </a:t>
            </a:r>
            <a:r>
              <a:rPr lang="en-US" i="0" dirty="0"/>
              <a:t>Executive Function and Self-regulation skills -</a:t>
            </a:r>
            <a:r>
              <a:rPr lang="en-US" i="0" baseline="0" dirty="0"/>
              <a:t> </a:t>
            </a:r>
            <a:r>
              <a:rPr lang="en-US" i="0" dirty="0"/>
              <a:t>the mental processes that enable us to plan, focus attention,</a:t>
            </a:r>
            <a:r>
              <a:rPr lang="en-US" i="0" baseline="0" dirty="0"/>
              <a:t> remember instructions and juggle multiple tasks successfully. </a:t>
            </a:r>
          </a:p>
          <a:p>
            <a:endParaRPr lang="en-US" baseline="0" dirty="0"/>
          </a:p>
          <a:p>
            <a:pPr defTabSz="944339">
              <a:defRPr/>
            </a:pPr>
            <a:r>
              <a:rPr lang="en-US" b="1" i="1" dirty="0"/>
              <a:t>Transition</a:t>
            </a:r>
            <a:r>
              <a:rPr lang="en-US" b="1" i="1" baseline="0" dirty="0"/>
              <a:t> to list / right side of slide:</a:t>
            </a:r>
          </a:p>
          <a:p>
            <a:pPr defTabSz="944339">
              <a:defRPr/>
            </a:pPr>
            <a:endParaRPr lang="en-US" baseline="0" dirty="0"/>
          </a:p>
          <a:p>
            <a:r>
              <a:rPr lang="en-US" baseline="0" dirty="0"/>
              <a:t>The impact of ACEs across a lifespan can be individual and/or community wide, and can include (list on slide):</a:t>
            </a:r>
          </a:p>
        </p:txBody>
      </p:sp>
      <p:sp>
        <p:nvSpPr>
          <p:cNvPr id="4" name="Slide Number Placeholder 3"/>
          <p:cNvSpPr>
            <a:spLocks noGrp="1"/>
          </p:cNvSpPr>
          <p:nvPr>
            <p:ph type="sldNum" sz="quarter" idx="10"/>
          </p:nvPr>
        </p:nvSpPr>
        <p:spPr/>
        <p:txBody>
          <a:bodyPr/>
          <a:lstStyle/>
          <a:p>
            <a:fld id="{7431BC54-0E95-8240-B8D5-BF75659B8446}" type="slidenum">
              <a:rPr lang="en-US" smtClean="0"/>
              <a:t>6</a:t>
            </a:fld>
            <a:endParaRPr lang="en-US" dirty="0"/>
          </a:p>
        </p:txBody>
      </p:sp>
    </p:spTree>
    <p:extLst>
      <p:ext uri="{BB962C8B-B14F-4D97-AF65-F5344CB8AC3E}">
        <p14:creationId xmlns:p14="http://schemas.microsoft.com/office/powerpoint/2010/main" val="32729168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31BC54-0E95-8240-B8D5-BF75659B8446}" type="slidenum">
              <a:rPr lang="en-US" smtClean="0"/>
              <a:t>7</a:t>
            </a:fld>
            <a:endParaRPr lang="en-US" dirty="0"/>
          </a:p>
        </p:txBody>
      </p:sp>
    </p:spTree>
    <p:extLst>
      <p:ext uri="{BB962C8B-B14F-4D97-AF65-F5344CB8AC3E}">
        <p14:creationId xmlns:p14="http://schemas.microsoft.com/office/powerpoint/2010/main" val="14483676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31BC54-0E95-8240-B8D5-BF75659B8446}" type="slidenum">
              <a:rPr lang="en-US" smtClean="0"/>
              <a:t>8</a:t>
            </a:fld>
            <a:endParaRPr lang="en-US" dirty="0"/>
          </a:p>
        </p:txBody>
      </p:sp>
    </p:spTree>
    <p:extLst>
      <p:ext uri="{BB962C8B-B14F-4D97-AF65-F5344CB8AC3E}">
        <p14:creationId xmlns:p14="http://schemas.microsoft.com/office/powerpoint/2010/main" val="11644817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3F1FDE-53A0-4581-ABD6-956827F0748C}" type="slidenum">
              <a:rPr lang="en-US" smtClean="0"/>
              <a:t>9</a:t>
            </a:fld>
            <a:endParaRPr lang="en-US" dirty="0"/>
          </a:p>
        </p:txBody>
      </p:sp>
    </p:spTree>
    <p:extLst>
      <p:ext uri="{BB962C8B-B14F-4D97-AF65-F5344CB8AC3E}">
        <p14:creationId xmlns:p14="http://schemas.microsoft.com/office/powerpoint/2010/main" val="7817968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62061" y="810216"/>
            <a:ext cx="4271202" cy="617710"/>
          </a:xfrm>
          <a:prstGeom prst="rect">
            <a:avLst/>
          </a:prstGeom>
        </p:spPr>
      </p:pic>
      <p:sp>
        <p:nvSpPr>
          <p:cNvPr id="11" name="Rectangle 10"/>
          <p:cNvSpPr/>
          <p:nvPr userDrawn="1"/>
        </p:nvSpPr>
        <p:spPr>
          <a:xfrm>
            <a:off x="0" y="2146852"/>
            <a:ext cx="9144000" cy="4711148"/>
          </a:xfrm>
          <a:prstGeom prst="rect">
            <a:avLst/>
          </a:prstGeom>
          <a:gradFill flip="none" rotWithShape="1">
            <a:gsLst>
              <a:gs pos="52000">
                <a:schemeClr val="accent1"/>
              </a:gs>
              <a:gs pos="100000">
                <a:srgbClr val="0B3E6F"/>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2136913"/>
            <a:ext cx="9144000" cy="288235"/>
          </a:xfrm>
          <a:prstGeom prst="rect">
            <a:avLst/>
          </a:prstGeom>
        </p:spPr>
      </p:pic>
      <p:sp>
        <p:nvSpPr>
          <p:cNvPr id="2" name="Title 1"/>
          <p:cNvSpPr>
            <a:spLocks noGrp="1"/>
          </p:cNvSpPr>
          <p:nvPr>
            <p:ph type="ctrTitle"/>
          </p:nvPr>
        </p:nvSpPr>
        <p:spPr>
          <a:xfrm>
            <a:off x="337930" y="2696329"/>
            <a:ext cx="8458200" cy="1100888"/>
          </a:xfrm>
        </p:spPr>
        <p:txBody>
          <a:bodyPr anchor="t" anchorCtr="0"/>
          <a:lstStyle>
            <a:lvl1pPr algn="l">
              <a:defRPr sz="44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337930" y="3959345"/>
            <a:ext cx="8458200" cy="487500"/>
          </a:xfrm>
        </p:spPr>
        <p:txBody>
          <a:bodyPr/>
          <a:lstStyle>
            <a:lvl1pPr marL="0" indent="0" algn="l">
              <a:buNone/>
              <a:defRPr sz="3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7" name="Text Placeholder 16"/>
          <p:cNvSpPr>
            <a:spLocks noGrp="1"/>
          </p:cNvSpPr>
          <p:nvPr>
            <p:ph type="body" sz="quarter" idx="13"/>
          </p:nvPr>
        </p:nvSpPr>
        <p:spPr>
          <a:xfrm>
            <a:off x="337930" y="5853584"/>
            <a:ext cx="8458408" cy="625475"/>
          </a:xfrm>
        </p:spPr>
        <p:txBody>
          <a:bodyPr/>
          <a:lstStyle>
            <a:lvl1pPr marL="0" indent="0">
              <a:buNone/>
              <a:defRPr sz="1600">
                <a:solidFill>
                  <a:schemeClr val="bg1"/>
                </a:solidFill>
              </a:defRPr>
            </a:lvl1pPr>
          </a:lstStyle>
          <a:p>
            <a:pPr lvl="0"/>
            <a:r>
              <a:rPr lang="en-US"/>
              <a:t>Edit Master text styles</a:t>
            </a:r>
          </a:p>
        </p:txBody>
      </p:sp>
      <p:sp>
        <p:nvSpPr>
          <p:cNvPr id="5" name="Text Placeholder 4"/>
          <p:cNvSpPr>
            <a:spLocks noGrp="1"/>
          </p:cNvSpPr>
          <p:nvPr>
            <p:ph type="body" sz="quarter" idx="14"/>
          </p:nvPr>
        </p:nvSpPr>
        <p:spPr>
          <a:xfrm>
            <a:off x="338138" y="4524029"/>
            <a:ext cx="8494712" cy="568325"/>
          </a:xfrm>
        </p:spPr>
        <p:txBody>
          <a:bodyPr/>
          <a:lstStyle>
            <a:lvl1pPr marL="0" indent="0">
              <a:buNone/>
              <a:defRPr>
                <a:solidFill>
                  <a:schemeClr val="bg1"/>
                </a:solidFill>
              </a:defRPr>
            </a:lvl1pPr>
          </a:lstStyle>
          <a:p>
            <a:pPr lvl="0"/>
            <a:r>
              <a:rPr lang="en-US"/>
              <a:t>Edit Master text styles</a:t>
            </a:r>
          </a:p>
        </p:txBody>
      </p:sp>
      <p:sp>
        <p:nvSpPr>
          <p:cNvPr id="6" name="Text Placeholder 5"/>
          <p:cNvSpPr>
            <a:spLocks noGrp="1"/>
          </p:cNvSpPr>
          <p:nvPr>
            <p:ph type="body" sz="quarter" idx="15" hasCustomPrompt="1"/>
          </p:nvPr>
        </p:nvSpPr>
        <p:spPr>
          <a:xfrm>
            <a:off x="4442791" y="5741608"/>
            <a:ext cx="4449693" cy="704850"/>
          </a:xfrm>
        </p:spPr>
        <p:txBody>
          <a:bodyPr/>
          <a:lstStyle>
            <a:lvl1pPr marL="0" indent="0" algn="r">
              <a:buNone/>
              <a:defRPr>
                <a:solidFill>
                  <a:schemeClr val="accent4">
                    <a:lumMod val="40000"/>
                    <a:lumOff val="60000"/>
                  </a:schemeClr>
                </a:solidFill>
              </a:defRPr>
            </a:lvl1pPr>
          </a:lstStyle>
          <a:p>
            <a:pPr lvl="0"/>
            <a:r>
              <a:rPr lang="en-US" dirty="0"/>
              <a:t>#</a:t>
            </a:r>
            <a:r>
              <a:rPr lang="en-US" dirty="0" err="1"/>
              <a:t>publiceventname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37929" y="1978773"/>
            <a:ext cx="6120021" cy="1772956"/>
          </a:xfrm>
        </p:spPr>
        <p:txBody>
          <a:bodyPr anchor="t" anchorCtr="0"/>
          <a:lstStyle>
            <a:lvl1pPr>
              <a:defRPr sz="4000"/>
            </a:lvl1pPr>
          </a:lstStyle>
          <a:p>
            <a:r>
              <a:rPr lang="en-US" dirty="0"/>
              <a:t>“Click to edit Master quote text.”</a:t>
            </a:r>
          </a:p>
        </p:txBody>
      </p:sp>
      <p:sp>
        <p:nvSpPr>
          <p:cNvPr id="3" name="Footer Placeholder 2"/>
          <p:cNvSpPr>
            <a:spLocks noGrp="1"/>
          </p:cNvSpPr>
          <p:nvPr>
            <p:ph type="ftr" sz="quarter" idx="10"/>
          </p:nvPr>
        </p:nvSpPr>
        <p:spPr/>
        <p:txBody>
          <a:bodyPr/>
          <a:lstStyle/>
          <a:p>
            <a:r>
              <a:rPr lang="en-US" dirty="0"/>
              <a:t>www.healthikids.org</a:t>
            </a:r>
          </a:p>
        </p:txBody>
      </p:sp>
      <p:sp>
        <p:nvSpPr>
          <p:cNvPr id="4" name="Slide Number Placeholder 3"/>
          <p:cNvSpPr>
            <a:spLocks noGrp="1"/>
          </p:cNvSpPr>
          <p:nvPr>
            <p:ph type="sldNum" sz="quarter" idx="11"/>
          </p:nvPr>
        </p:nvSpPr>
        <p:spPr/>
        <p:txBody>
          <a:bodyPr/>
          <a:lstStyle/>
          <a:p>
            <a:fld id="{2F7FB89A-AE8B-684F-912B-1737333371D5}" type="slidenum">
              <a:rPr lang="en-US" smtClean="0"/>
              <a:pPr/>
              <a:t>‹#›</a:t>
            </a:fld>
            <a:endParaRPr lang="en-US" dirty="0"/>
          </a:p>
        </p:txBody>
      </p:sp>
      <p:sp>
        <p:nvSpPr>
          <p:cNvPr id="5" name="Date Placeholder 4"/>
          <p:cNvSpPr>
            <a:spLocks noGrp="1"/>
          </p:cNvSpPr>
          <p:nvPr>
            <p:ph type="dt" sz="half" idx="12"/>
          </p:nvPr>
        </p:nvSpPr>
        <p:spPr/>
        <p:txBody>
          <a:bodyPr/>
          <a:lstStyle/>
          <a:p>
            <a:fld id="{61A5AE02-4C03-496B-AFFF-842B7B6A67F7}" type="datetime1">
              <a:rPr lang="en-US" smtClean="0"/>
              <a:t>4/23/2019</a:t>
            </a:fld>
            <a:endParaRPr lang="en-US" dirty="0"/>
          </a:p>
        </p:txBody>
      </p:sp>
      <p:sp>
        <p:nvSpPr>
          <p:cNvPr id="7" name="Content Placeholder 6"/>
          <p:cNvSpPr>
            <a:spLocks noGrp="1"/>
          </p:cNvSpPr>
          <p:nvPr>
            <p:ph sz="quarter" idx="13" hasCustomPrompt="1"/>
          </p:nvPr>
        </p:nvSpPr>
        <p:spPr>
          <a:xfrm>
            <a:off x="338138" y="3939429"/>
            <a:ext cx="6119838" cy="1009650"/>
          </a:xfrm>
        </p:spPr>
        <p:txBody>
          <a:bodyPr/>
          <a:lstStyle>
            <a:lvl1pPr marL="0" indent="0">
              <a:buNone/>
              <a:defRPr sz="1800">
                <a:solidFill>
                  <a:schemeClr val="tx1"/>
                </a:solidFill>
              </a:defRPr>
            </a:lvl1pPr>
          </a:lstStyle>
          <a:p>
            <a:pPr lvl="0"/>
            <a:r>
              <a:rPr lang="en-US" dirty="0"/>
              <a:t>-Click to edit Quote Attribution</a:t>
            </a:r>
          </a:p>
        </p:txBody>
      </p:sp>
    </p:spTree>
    <p:extLst>
      <p:ext uri="{BB962C8B-B14F-4D97-AF65-F5344CB8AC3E}">
        <p14:creationId xmlns:p14="http://schemas.microsoft.com/office/powerpoint/2010/main" val="12205463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Photo Top">
    <p:spTree>
      <p:nvGrpSpPr>
        <p:cNvPr id="1" name=""/>
        <p:cNvGrpSpPr/>
        <p:nvPr/>
      </p:nvGrpSpPr>
      <p:grpSpPr>
        <a:xfrm>
          <a:off x="0" y="0"/>
          <a:ext cx="0" cy="0"/>
          <a:chOff x="0" y="0"/>
          <a:chExt cx="0" cy="0"/>
        </a:xfrm>
      </p:grpSpPr>
      <p:sp>
        <p:nvSpPr>
          <p:cNvPr id="2" name="Title 1"/>
          <p:cNvSpPr>
            <a:spLocks noGrp="1"/>
          </p:cNvSpPr>
          <p:nvPr>
            <p:ph type="title"/>
          </p:nvPr>
        </p:nvSpPr>
        <p:spPr>
          <a:xfrm>
            <a:off x="337930" y="2565377"/>
            <a:ext cx="4086152" cy="1709689"/>
          </a:xfrm>
        </p:spPr>
        <p:txBody>
          <a:bodyPr anchor="t" anchorCtr="0"/>
          <a:lstStyle>
            <a:lvl1pPr>
              <a:defRPr sz="3600"/>
            </a:lvl1pPr>
          </a:lstStyle>
          <a:p>
            <a:r>
              <a:rPr lang="en-US"/>
              <a:t>Click to edit Master title style</a:t>
            </a:r>
            <a:endParaRPr lang="en-US" dirty="0"/>
          </a:p>
        </p:txBody>
      </p:sp>
      <p:sp>
        <p:nvSpPr>
          <p:cNvPr id="8" name="Date Placeholder 7"/>
          <p:cNvSpPr>
            <a:spLocks noGrp="1"/>
          </p:cNvSpPr>
          <p:nvPr>
            <p:ph type="dt" sz="half" idx="10"/>
          </p:nvPr>
        </p:nvSpPr>
        <p:spPr/>
        <p:txBody>
          <a:bodyPr/>
          <a:lstStyle/>
          <a:p>
            <a:fld id="{5D71A817-0008-4833-A14B-0A028F286F78}" type="datetime1">
              <a:rPr lang="en-US" smtClean="0"/>
              <a:t>4/23/2019</a:t>
            </a:fld>
            <a:endParaRPr lang="en-US" dirty="0"/>
          </a:p>
        </p:txBody>
      </p:sp>
      <p:sp>
        <p:nvSpPr>
          <p:cNvPr id="9" name="Footer Placeholder 8"/>
          <p:cNvSpPr>
            <a:spLocks noGrp="1"/>
          </p:cNvSpPr>
          <p:nvPr>
            <p:ph type="ftr" sz="quarter" idx="11"/>
          </p:nvPr>
        </p:nvSpPr>
        <p:spPr/>
        <p:txBody>
          <a:bodyPr/>
          <a:lstStyle/>
          <a:p>
            <a:r>
              <a:rPr lang="en-US" dirty="0"/>
              <a:t>www.healthikids.org</a:t>
            </a:r>
          </a:p>
        </p:txBody>
      </p:sp>
      <p:sp>
        <p:nvSpPr>
          <p:cNvPr id="10" name="Slide Number Placeholder 9"/>
          <p:cNvSpPr>
            <a:spLocks noGrp="1"/>
          </p:cNvSpPr>
          <p:nvPr>
            <p:ph type="sldNum" sz="quarter" idx="12"/>
          </p:nvPr>
        </p:nvSpPr>
        <p:spPr/>
        <p:txBody>
          <a:bodyPr/>
          <a:lstStyle/>
          <a:p>
            <a:fld id="{2F7FB89A-AE8B-684F-912B-1737333371D5}" type="slidenum">
              <a:rPr lang="en-US" smtClean="0"/>
              <a:pPr/>
              <a:t>‹#›</a:t>
            </a:fld>
            <a:endParaRPr lang="en-US" dirty="0"/>
          </a:p>
        </p:txBody>
      </p:sp>
      <p:sp>
        <p:nvSpPr>
          <p:cNvPr id="12" name="Picture Placeholder 11"/>
          <p:cNvSpPr>
            <a:spLocks noGrp="1" noChangeAspect="1"/>
          </p:cNvSpPr>
          <p:nvPr>
            <p:ph type="pic" sz="quarter" idx="13"/>
          </p:nvPr>
        </p:nvSpPr>
        <p:spPr>
          <a:xfrm>
            <a:off x="0" y="0"/>
            <a:ext cx="9144000" cy="2272552"/>
          </a:xfrm>
        </p:spPr>
        <p:txBody>
          <a:bodyPr/>
          <a:lstStyle/>
          <a:p>
            <a:r>
              <a:rPr lang="en-US" dirty="0"/>
              <a:t>Click icon to add picture</a:t>
            </a:r>
          </a:p>
        </p:txBody>
      </p:sp>
      <p:sp>
        <p:nvSpPr>
          <p:cNvPr id="13" name="Content Placeholder 2"/>
          <p:cNvSpPr>
            <a:spLocks noGrp="1"/>
          </p:cNvSpPr>
          <p:nvPr>
            <p:ph sz="half" idx="1"/>
          </p:nvPr>
        </p:nvSpPr>
        <p:spPr>
          <a:xfrm>
            <a:off x="4545106" y="2659507"/>
            <a:ext cx="4251024" cy="3512694"/>
          </a:xfrm>
        </p:spPr>
        <p:txBody>
          <a:bodyPr/>
          <a:lstStyle>
            <a:lvl1pPr marL="0" indent="0">
              <a:buNone/>
              <a:defRPr/>
            </a:lvl1pPr>
          </a:lstStyle>
          <a:p>
            <a:pPr lvl="0"/>
            <a:r>
              <a:rPr lang="en-US"/>
              <a:t>Edit Master text styles</a:t>
            </a:r>
          </a:p>
          <a:p>
            <a:pPr lvl="1"/>
            <a:r>
              <a:rPr lang="en-US"/>
              <a:t>Second level</a:t>
            </a:r>
          </a:p>
          <a:p>
            <a:pPr lvl="2"/>
            <a:r>
              <a:rPr lang="en-US"/>
              <a:t>Third level</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Photo Side">
    <p:spTree>
      <p:nvGrpSpPr>
        <p:cNvPr id="1" name=""/>
        <p:cNvGrpSpPr/>
        <p:nvPr/>
      </p:nvGrpSpPr>
      <p:grpSpPr>
        <a:xfrm>
          <a:off x="0" y="0"/>
          <a:ext cx="0" cy="0"/>
          <a:chOff x="0" y="0"/>
          <a:chExt cx="0" cy="0"/>
        </a:xfrm>
      </p:grpSpPr>
      <p:sp>
        <p:nvSpPr>
          <p:cNvPr id="2" name="Title 1"/>
          <p:cNvSpPr>
            <a:spLocks noGrp="1"/>
          </p:cNvSpPr>
          <p:nvPr>
            <p:ph type="title"/>
          </p:nvPr>
        </p:nvSpPr>
        <p:spPr>
          <a:xfrm>
            <a:off x="337929" y="336177"/>
            <a:ext cx="4866083" cy="1371599"/>
          </a:xfrm>
        </p:spPr>
        <p:txBody>
          <a:bodyPr anchor="b"/>
          <a:lstStyle>
            <a:lvl1pPr>
              <a:defRPr sz="3600">
                <a:solidFill>
                  <a:schemeClr val="tx2"/>
                </a:solidFill>
              </a:defRPr>
            </a:lvl1pPr>
          </a:lstStyle>
          <a:p>
            <a:r>
              <a:rPr lang="en-US"/>
              <a:t>Click to edit Master title style</a:t>
            </a:r>
            <a:endParaRPr lang="en-US" dirty="0"/>
          </a:p>
        </p:txBody>
      </p:sp>
      <p:sp>
        <p:nvSpPr>
          <p:cNvPr id="8" name="Date Placeholder 7"/>
          <p:cNvSpPr>
            <a:spLocks noGrp="1"/>
          </p:cNvSpPr>
          <p:nvPr>
            <p:ph type="dt" sz="half" idx="10"/>
          </p:nvPr>
        </p:nvSpPr>
        <p:spPr/>
        <p:txBody>
          <a:bodyPr/>
          <a:lstStyle/>
          <a:p>
            <a:fld id="{36FCF8F7-0BFE-4B8F-9C10-CF4915D8E003}" type="datetime1">
              <a:rPr lang="en-US" smtClean="0"/>
              <a:t>4/23/2019</a:t>
            </a:fld>
            <a:endParaRPr lang="en-US" dirty="0"/>
          </a:p>
        </p:txBody>
      </p:sp>
      <p:sp>
        <p:nvSpPr>
          <p:cNvPr id="9" name="Footer Placeholder 8"/>
          <p:cNvSpPr>
            <a:spLocks noGrp="1"/>
          </p:cNvSpPr>
          <p:nvPr>
            <p:ph type="ftr" sz="quarter" idx="11"/>
          </p:nvPr>
        </p:nvSpPr>
        <p:spPr/>
        <p:txBody>
          <a:bodyPr/>
          <a:lstStyle/>
          <a:p>
            <a:r>
              <a:rPr lang="en-US" dirty="0"/>
              <a:t>www.healthikids.org</a:t>
            </a:r>
          </a:p>
        </p:txBody>
      </p:sp>
      <p:sp>
        <p:nvSpPr>
          <p:cNvPr id="10" name="Slide Number Placeholder 9"/>
          <p:cNvSpPr>
            <a:spLocks noGrp="1"/>
          </p:cNvSpPr>
          <p:nvPr>
            <p:ph type="sldNum" sz="quarter" idx="12"/>
          </p:nvPr>
        </p:nvSpPr>
        <p:spPr/>
        <p:txBody>
          <a:bodyPr/>
          <a:lstStyle/>
          <a:p>
            <a:fld id="{2F7FB89A-AE8B-684F-912B-1737333371D5}" type="slidenum">
              <a:rPr lang="en-US" smtClean="0"/>
              <a:pPr/>
              <a:t>‹#›</a:t>
            </a:fld>
            <a:endParaRPr lang="en-US" dirty="0"/>
          </a:p>
        </p:txBody>
      </p:sp>
      <p:sp>
        <p:nvSpPr>
          <p:cNvPr id="12" name="Picture Placeholder 11"/>
          <p:cNvSpPr>
            <a:spLocks noGrp="1" noChangeAspect="1"/>
          </p:cNvSpPr>
          <p:nvPr>
            <p:ph type="pic" sz="quarter" idx="13"/>
          </p:nvPr>
        </p:nvSpPr>
        <p:spPr>
          <a:xfrm>
            <a:off x="5727700" y="0"/>
            <a:ext cx="3416300" cy="6252882"/>
          </a:xfrm>
        </p:spPr>
        <p:txBody>
          <a:bodyPr/>
          <a:lstStyle/>
          <a:p>
            <a:r>
              <a:rPr lang="en-US" dirty="0"/>
              <a:t>Click icon to add picture</a:t>
            </a:r>
          </a:p>
        </p:txBody>
      </p:sp>
      <p:sp>
        <p:nvSpPr>
          <p:cNvPr id="13" name="Content Placeholder 2"/>
          <p:cNvSpPr>
            <a:spLocks noGrp="1"/>
          </p:cNvSpPr>
          <p:nvPr>
            <p:ph sz="half" idx="1"/>
          </p:nvPr>
        </p:nvSpPr>
        <p:spPr>
          <a:xfrm>
            <a:off x="337930" y="2012623"/>
            <a:ext cx="4866082" cy="4038880"/>
          </a:xfrm>
        </p:spPr>
        <p:txBody>
          <a:bodyPr/>
          <a:lstStyle>
            <a:lvl1pPr marL="0" indent="0">
              <a:buNone/>
              <a:defRPr/>
            </a:lvl1pPr>
          </a:lstStyle>
          <a:p>
            <a:pPr lvl="0"/>
            <a:r>
              <a:rPr lang="en-US"/>
              <a:t>Edit Master text styles</a:t>
            </a:r>
          </a:p>
          <a:p>
            <a:pPr lvl="1"/>
            <a:r>
              <a:rPr lang="en-US"/>
              <a:t>Second level</a:t>
            </a:r>
          </a:p>
          <a:p>
            <a:pPr lvl="2"/>
            <a:r>
              <a:rPr lang="en-US"/>
              <a:t>Third level</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With Footer">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BF2CF5E-18C4-457F-81F6-EC7BB2FE769F}" type="datetime1">
              <a:rPr lang="en-US" smtClean="0"/>
              <a:t>4/23/2019</a:t>
            </a:fld>
            <a:endParaRPr lang="en-US" dirty="0"/>
          </a:p>
        </p:txBody>
      </p:sp>
      <p:sp>
        <p:nvSpPr>
          <p:cNvPr id="6" name="Footer Placeholder 5"/>
          <p:cNvSpPr>
            <a:spLocks noGrp="1"/>
          </p:cNvSpPr>
          <p:nvPr>
            <p:ph type="ftr" sz="quarter" idx="11"/>
          </p:nvPr>
        </p:nvSpPr>
        <p:spPr/>
        <p:txBody>
          <a:bodyPr/>
          <a:lstStyle/>
          <a:p>
            <a:r>
              <a:rPr lang="en-US" dirty="0"/>
              <a:t>www.healthikids.org</a:t>
            </a:r>
          </a:p>
        </p:txBody>
      </p:sp>
      <p:sp>
        <p:nvSpPr>
          <p:cNvPr id="7" name="Slide Number Placeholder 6"/>
          <p:cNvSpPr>
            <a:spLocks noGrp="1"/>
          </p:cNvSpPr>
          <p:nvPr>
            <p:ph type="sldNum" sz="quarter" idx="12"/>
          </p:nvPr>
        </p:nvSpPr>
        <p:spPr/>
        <p:txBody>
          <a:bodyPr/>
          <a:lstStyle/>
          <a:p>
            <a:fld id="{2F7FB89A-AE8B-684F-912B-1737333371D5}" type="slidenum">
              <a:rPr lang="en-US" smtClean="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1531066-AEA9-4715-8FBD-E7C9A7E6C452}" type="datetime1">
              <a:rPr lang="en-US" smtClean="0"/>
              <a:t>4/23/2019</a:t>
            </a:fld>
            <a:endParaRPr lang="en-US" dirty="0"/>
          </a:p>
        </p:txBody>
      </p:sp>
      <p:sp>
        <p:nvSpPr>
          <p:cNvPr id="4" name="Footer Placeholder 3"/>
          <p:cNvSpPr>
            <a:spLocks noGrp="1"/>
          </p:cNvSpPr>
          <p:nvPr>
            <p:ph type="ftr" sz="quarter" idx="11"/>
          </p:nvPr>
        </p:nvSpPr>
        <p:spPr/>
        <p:txBody>
          <a:bodyPr/>
          <a:lstStyle/>
          <a:p>
            <a:r>
              <a:rPr lang="en-US" dirty="0"/>
              <a:t>www.healthikids.org</a:t>
            </a:r>
          </a:p>
        </p:txBody>
      </p:sp>
      <p:sp>
        <p:nvSpPr>
          <p:cNvPr id="5" name="Slide Number Placeholder 4"/>
          <p:cNvSpPr>
            <a:spLocks noGrp="1"/>
          </p:cNvSpPr>
          <p:nvPr>
            <p:ph type="sldNum" sz="quarter" idx="12"/>
          </p:nvPr>
        </p:nvSpPr>
        <p:spPr/>
        <p:txBody>
          <a:bodyPr/>
          <a:lstStyle/>
          <a:p>
            <a:fld id="{2F7FB89A-AE8B-684F-912B-1737333371D5}" type="slidenum">
              <a:rPr lang="en-US" smtClean="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62061" y="810216"/>
            <a:ext cx="4271202" cy="617710"/>
          </a:xfrm>
          <a:prstGeom prst="rect">
            <a:avLst/>
          </a:prstGeom>
        </p:spPr>
      </p:pic>
      <p:sp>
        <p:nvSpPr>
          <p:cNvPr id="11" name="Rectangle 10"/>
          <p:cNvSpPr/>
          <p:nvPr userDrawn="1"/>
        </p:nvSpPr>
        <p:spPr>
          <a:xfrm>
            <a:off x="0" y="2146852"/>
            <a:ext cx="9144000" cy="4711148"/>
          </a:xfrm>
          <a:prstGeom prst="rect">
            <a:avLst/>
          </a:prstGeom>
          <a:gradFill flip="none" rotWithShape="1">
            <a:gsLst>
              <a:gs pos="52000">
                <a:schemeClr val="accent1"/>
              </a:gs>
              <a:gs pos="100000">
                <a:srgbClr val="0B3E6F"/>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2136913"/>
            <a:ext cx="9144000" cy="288235"/>
          </a:xfrm>
          <a:prstGeom prst="rect">
            <a:avLst/>
          </a:prstGeom>
        </p:spPr>
      </p:pic>
      <p:sp>
        <p:nvSpPr>
          <p:cNvPr id="2" name="Title 1"/>
          <p:cNvSpPr>
            <a:spLocks noGrp="1"/>
          </p:cNvSpPr>
          <p:nvPr>
            <p:ph type="ctrTitle"/>
          </p:nvPr>
        </p:nvSpPr>
        <p:spPr>
          <a:xfrm>
            <a:off x="337930" y="2696329"/>
            <a:ext cx="8458200" cy="1100888"/>
          </a:xfrm>
        </p:spPr>
        <p:txBody>
          <a:bodyPr anchor="t" anchorCtr="0"/>
          <a:lstStyle>
            <a:lvl1pPr algn="l">
              <a:defRPr sz="44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337930" y="3959345"/>
            <a:ext cx="8458200" cy="487500"/>
          </a:xfrm>
        </p:spPr>
        <p:txBody>
          <a:bodyPr/>
          <a:lstStyle>
            <a:lvl1pPr marL="0" indent="0" algn="l">
              <a:buNone/>
              <a:defRPr sz="3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7" name="Text Placeholder 16"/>
          <p:cNvSpPr>
            <a:spLocks noGrp="1"/>
          </p:cNvSpPr>
          <p:nvPr>
            <p:ph type="body" sz="quarter" idx="13"/>
          </p:nvPr>
        </p:nvSpPr>
        <p:spPr>
          <a:xfrm>
            <a:off x="337930" y="5853584"/>
            <a:ext cx="8458408" cy="625475"/>
          </a:xfrm>
        </p:spPr>
        <p:txBody>
          <a:bodyPr/>
          <a:lstStyle>
            <a:lvl1pPr marL="0" indent="0">
              <a:buNone/>
              <a:defRPr sz="1600">
                <a:solidFill>
                  <a:schemeClr val="bg1"/>
                </a:solidFill>
              </a:defRPr>
            </a:lvl1pPr>
          </a:lstStyle>
          <a:p>
            <a:pPr lvl="0"/>
            <a:r>
              <a:rPr lang="en-US"/>
              <a:t>Edit Master text styles</a:t>
            </a:r>
          </a:p>
        </p:txBody>
      </p:sp>
      <p:sp>
        <p:nvSpPr>
          <p:cNvPr id="5" name="Text Placeholder 4"/>
          <p:cNvSpPr>
            <a:spLocks noGrp="1"/>
          </p:cNvSpPr>
          <p:nvPr>
            <p:ph type="body" sz="quarter" idx="14"/>
          </p:nvPr>
        </p:nvSpPr>
        <p:spPr>
          <a:xfrm>
            <a:off x="338138" y="4524029"/>
            <a:ext cx="8494712" cy="568325"/>
          </a:xfrm>
        </p:spPr>
        <p:txBody>
          <a:bodyPr/>
          <a:lstStyle>
            <a:lvl1pPr marL="0" indent="0">
              <a:buNone/>
              <a:defRPr>
                <a:solidFill>
                  <a:schemeClr val="bg1"/>
                </a:solidFill>
              </a:defRPr>
            </a:lvl1pPr>
          </a:lstStyle>
          <a:p>
            <a:pPr lvl="0"/>
            <a:r>
              <a:rPr lang="en-US"/>
              <a:t>Edit Master text styles</a:t>
            </a:r>
          </a:p>
        </p:txBody>
      </p:sp>
      <p:sp>
        <p:nvSpPr>
          <p:cNvPr id="6" name="Text Placeholder 5"/>
          <p:cNvSpPr>
            <a:spLocks noGrp="1"/>
          </p:cNvSpPr>
          <p:nvPr>
            <p:ph type="body" sz="quarter" idx="15" hasCustomPrompt="1"/>
          </p:nvPr>
        </p:nvSpPr>
        <p:spPr>
          <a:xfrm>
            <a:off x="4442791" y="5741608"/>
            <a:ext cx="4449693" cy="704850"/>
          </a:xfrm>
        </p:spPr>
        <p:txBody>
          <a:bodyPr/>
          <a:lstStyle>
            <a:lvl1pPr marL="0" indent="0" algn="r">
              <a:buNone/>
              <a:defRPr>
                <a:solidFill>
                  <a:schemeClr val="accent4">
                    <a:lumMod val="40000"/>
                    <a:lumOff val="60000"/>
                  </a:schemeClr>
                </a:solidFill>
              </a:defRPr>
            </a:lvl1pPr>
          </a:lstStyle>
          <a:p>
            <a:pPr lvl="0"/>
            <a:r>
              <a:rPr lang="en-US" dirty="0"/>
              <a:t>#</a:t>
            </a:r>
            <a:r>
              <a:rPr lang="en-US" dirty="0" err="1"/>
              <a:t>publiceventname</a:t>
            </a:r>
            <a:endParaRPr lang="en-US" dirty="0"/>
          </a:p>
        </p:txBody>
      </p:sp>
    </p:spTree>
    <p:extLst>
      <p:ext uri="{BB962C8B-B14F-4D97-AF65-F5344CB8AC3E}">
        <p14:creationId xmlns:p14="http://schemas.microsoft.com/office/powerpoint/2010/main" val="27383802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Light Version">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62061" y="810216"/>
            <a:ext cx="4271202" cy="617710"/>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2136913"/>
            <a:ext cx="9144000" cy="288235"/>
          </a:xfrm>
          <a:prstGeom prst="rect">
            <a:avLst/>
          </a:prstGeom>
        </p:spPr>
      </p:pic>
      <p:sp>
        <p:nvSpPr>
          <p:cNvPr id="2" name="Title 1"/>
          <p:cNvSpPr>
            <a:spLocks noGrp="1"/>
          </p:cNvSpPr>
          <p:nvPr>
            <p:ph type="ctrTitle"/>
          </p:nvPr>
        </p:nvSpPr>
        <p:spPr>
          <a:xfrm>
            <a:off x="337930" y="2696329"/>
            <a:ext cx="8458200" cy="1100888"/>
          </a:xfrm>
        </p:spPr>
        <p:txBody>
          <a:bodyPr anchor="t" anchorCtr="0"/>
          <a:lstStyle>
            <a:lvl1pPr algn="l">
              <a:defRPr sz="440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337930" y="3959345"/>
            <a:ext cx="8458200" cy="487500"/>
          </a:xfrm>
        </p:spPr>
        <p:txBody>
          <a:bodyPr/>
          <a:lstStyle>
            <a:lvl1pPr marL="0" indent="0" algn="l">
              <a:buNone/>
              <a:defRPr sz="3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7" name="Text Placeholder 16"/>
          <p:cNvSpPr>
            <a:spLocks noGrp="1"/>
          </p:cNvSpPr>
          <p:nvPr>
            <p:ph type="body" sz="quarter" idx="13"/>
          </p:nvPr>
        </p:nvSpPr>
        <p:spPr>
          <a:xfrm>
            <a:off x="337930" y="5853584"/>
            <a:ext cx="8458408" cy="625475"/>
          </a:xfrm>
        </p:spPr>
        <p:txBody>
          <a:bodyPr/>
          <a:lstStyle>
            <a:lvl1pPr marL="0" indent="0">
              <a:buNone/>
              <a:defRPr sz="1600">
                <a:solidFill>
                  <a:schemeClr val="tx2"/>
                </a:solidFill>
              </a:defRPr>
            </a:lvl1pPr>
          </a:lstStyle>
          <a:p>
            <a:pPr lvl="0"/>
            <a:r>
              <a:rPr lang="en-US"/>
              <a:t>Edit Master text styles</a:t>
            </a:r>
          </a:p>
        </p:txBody>
      </p:sp>
      <p:sp>
        <p:nvSpPr>
          <p:cNvPr id="5" name="Text Placeholder 4"/>
          <p:cNvSpPr>
            <a:spLocks noGrp="1"/>
          </p:cNvSpPr>
          <p:nvPr>
            <p:ph type="body" sz="quarter" idx="14"/>
          </p:nvPr>
        </p:nvSpPr>
        <p:spPr>
          <a:xfrm>
            <a:off x="338138" y="4524029"/>
            <a:ext cx="8494712" cy="568325"/>
          </a:xfrm>
        </p:spPr>
        <p:txBody>
          <a:bodyPr/>
          <a:lstStyle>
            <a:lvl1pPr marL="0" indent="0">
              <a:buNone/>
              <a:defRPr>
                <a:solidFill>
                  <a:schemeClr val="tx2"/>
                </a:solidFill>
              </a:defRPr>
            </a:lvl1pPr>
          </a:lstStyle>
          <a:p>
            <a:pPr lvl="0"/>
            <a:r>
              <a:rPr lang="en-US"/>
              <a:t>Edit Master text styles</a:t>
            </a:r>
          </a:p>
        </p:txBody>
      </p:sp>
      <p:sp>
        <p:nvSpPr>
          <p:cNvPr id="6" name="Text Placeholder 5"/>
          <p:cNvSpPr>
            <a:spLocks noGrp="1"/>
          </p:cNvSpPr>
          <p:nvPr>
            <p:ph type="body" sz="quarter" idx="15" hasCustomPrompt="1"/>
          </p:nvPr>
        </p:nvSpPr>
        <p:spPr>
          <a:xfrm>
            <a:off x="4442791" y="5741608"/>
            <a:ext cx="4449693" cy="704850"/>
          </a:xfrm>
        </p:spPr>
        <p:txBody>
          <a:bodyPr/>
          <a:lstStyle>
            <a:lvl1pPr marL="0" indent="0" algn="r">
              <a:buNone/>
              <a:defRPr>
                <a:solidFill>
                  <a:schemeClr val="tx1"/>
                </a:solidFill>
              </a:defRPr>
            </a:lvl1pPr>
          </a:lstStyle>
          <a:p>
            <a:pPr lvl="0"/>
            <a:r>
              <a:rPr lang="en-US" dirty="0"/>
              <a:t>#</a:t>
            </a:r>
            <a:r>
              <a:rPr lang="en-US" dirty="0" err="1"/>
              <a:t>publiceventname</a:t>
            </a:r>
            <a:endParaRPr lang="en-US" dirty="0"/>
          </a:p>
        </p:txBody>
      </p:sp>
    </p:spTree>
    <p:extLst>
      <p:ext uri="{BB962C8B-B14F-4D97-AF65-F5344CB8AC3E}">
        <p14:creationId xmlns:p14="http://schemas.microsoft.com/office/powerpoint/2010/main" val="37553818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Grey Top">
    <p:spTree>
      <p:nvGrpSpPr>
        <p:cNvPr id="1" name=""/>
        <p:cNvGrpSpPr/>
        <p:nvPr/>
      </p:nvGrpSpPr>
      <p:grpSpPr>
        <a:xfrm>
          <a:off x="0" y="0"/>
          <a:ext cx="0" cy="0"/>
          <a:chOff x="0" y="0"/>
          <a:chExt cx="0" cy="0"/>
        </a:xfrm>
      </p:grpSpPr>
      <p:sp>
        <p:nvSpPr>
          <p:cNvPr id="10" name="Rectangle 9"/>
          <p:cNvSpPr/>
          <p:nvPr userDrawn="1"/>
        </p:nvSpPr>
        <p:spPr>
          <a:xfrm>
            <a:off x="0" y="0"/>
            <a:ext cx="9144000" cy="1504709"/>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p:cNvSpPr>
            <a:spLocks noGrp="1"/>
          </p:cNvSpPr>
          <p:nvPr>
            <p:ph type="title"/>
          </p:nvPr>
        </p:nvSpPr>
        <p:spPr>
          <a:xfrm>
            <a:off x="337930" y="1"/>
            <a:ext cx="8458200" cy="1504708"/>
          </a:xfrm>
        </p:spPr>
        <p:txBody>
          <a:bodyPr/>
          <a:lstStyle>
            <a:lvl1pPr>
              <a:defRPr>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0" indent="0">
              <a:buNone/>
              <a:defRPr>
                <a:solidFill>
                  <a:schemeClr val="tx2"/>
                </a:solidFill>
              </a:defRPr>
            </a:lvl1pPr>
          </a:lstStyle>
          <a:p>
            <a:pPr lvl="0"/>
            <a:r>
              <a:rPr lang="en-US"/>
              <a:t>Edit Master text styles</a:t>
            </a:r>
          </a:p>
          <a:p>
            <a:pPr lvl="1"/>
            <a:r>
              <a:rPr lang="en-US"/>
              <a:t>Second level</a:t>
            </a:r>
          </a:p>
          <a:p>
            <a:pPr lvl="2"/>
            <a:r>
              <a:rPr lang="en-US"/>
              <a:t>Third level</a:t>
            </a:r>
          </a:p>
        </p:txBody>
      </p:sp>
      <p:sp>
        <p:nvSpPr>
          <p:cNvPr id="7" name="Date Placeholder 6"/>
          <p:cNvSpPr>
            <a:spLocks noGrp="1"/>
          </p:cNvSpPr>
          <p:nvPr>
            <p:ph type="dt" sz="half" idx="10"/>
          </p:nvPr>
        </p:nvSpPr>
        <p:spPr/>
        <p:txBody>
          <a:bodyPr/>
          <a:lstStyle/>
          <a:p>
            <a:fld id="{D7FDF889-5E2B-42C9-97C0-876D1C2276A9}" type="datetime1">
              <a:rPr lang="en-US" smtClean="0"/>
              <a:t>4/23/2019</a:t>
            </a:fld>
            <a:endParaRPr lang="en-US" dirty="0"/>
          </a:p>
        </p:txBody>
      </p:sp>
      <p:sp>
        <p:nvSpPr>
          <p:cNvPr id="8" name="Footer Placeholder 7"/>
          <p:cNvSpPr>
            <a:spLocks noGrp="1"/>
          </p:cNvSpPr>
          <p:nvPr>
            <p:ph type="ftr" sz="quarter" idx="11"/>
          </p:nvPr>
        </p:nvSpPr>
        <p:spPr/>
        <p:txBody>
          <a:bodyPr/>
          <a:lstStyle/>
          <a:p>
            <a:r>
              <a:rPr lang="en-US" dirty="0"/>
              <a:t>www.healthikids.org</a:t>
            </a:r>
          </a:p>
        </p:txBody>
      </p:sp>
      <p:sp>
        <p:nvSpPr>
          <p:cNvPr id="9" name="Slide Number Placeholder 8"/>
          <p:cNvSpPr>
            <a:spLocks noGrp="1"/>
          </p:cNvSpPr>
          <p:nvPr>
            <p:ph type="sldNum" sz="quarter" idx="12"/>
          </p:nvPr>
        </p:nvSpPr>
        <p:spPr/>
        <p:txBody>
          <a:bodyPr/>
          <a:lstStyle/>
          <a:p>
            <a:fld id="{2F7FB89A-AE8B-684F-912B-1737333371D5}" type="slidenum">
              <a:rPr lang="en-US" smtClean="0"/>
              <a:t>‹#›</a:t>
            </a:fld>
            <a:endParaRPr lang="en-US" dirty="0"/>
          </a:p>
        </p:txBody>
      </p:sp>
    </p:spTree>
    <p:extLst>
      <p:ext uri="{BB962C8B-B14F-4D97-AF65-F5344CB8AC3E}">
        <p14:creationId xmlns:p14="http://schemas.microsoft.com/office/powerpoint/2010/main" val="29677905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37930" y="149973"/>
            <a:ext cx="8458200" cy="1325563"/>
          </a:xfrm>
        </p:spPr>
        <p:txBody>
          <a:bodyPr/>
          <a:lstStyle>
            <a:lvl1pPr algn="ctr">
              <a:defRPr/>
            </a:lvl1pPr>
          </a:lstStyle>
          <a:p>
            <a:r>
              <a:rPr lang="en-US"/>
              <a:t>Click to edit Master title style</a:t>
            </a:r>
            <a:endParaRPr lang="en-US" dirty="0"/>
          </a:p>
        </p:txBody>
      </p:sp>
      <p:sp>
        <p:nvSpPr>
          <p:cNvPr id="7" name="Date Placeholder 6"/>
          <p:cNvSpPr>
            <a:spLocks noGrp="1"/>
          </p:cNvSpPr>
          <p:nvPr>
            <p:ph type="dt" sz="half" idx="10"/>
          </p:nvPr>
        </p:nvSpPr>
        <p:spPr/>
        <p:txBody>
          <a:bodyPr/>
          <a:lstStyle/>
          <a:p>
            <a:fld id="{7E4E1ABC-0AD6-4743-B6F1-69AA4BD4D741}" type="datetime1">
              <a:rPr lang="en-US" smtClean="0"/>
              <a:t>4/23/2019</a:t>
            </a:fld>
            <a:endParaRPr lang="en-US" dirty="0"/>
          </a:p>
        </p:txBody>
      </p:sp>
      <p:sp>
        <p:nvSpPr>
          <p:cNvPr id="8" name="Footer Placeholder 7"/>
          <p:cNvSpPr>
            <a:spLocks noGrp="1"/>
          </p:cNvSpPr>
          <p:nvPr>
            <p:ph type="ftr" sz="quarter" idx="11"/>
          </p:nvPr>
        </p:nvSpPr>
        <p:spPr/>
        <p:txBody>
          <a:bodyPr/>
          <a:lstStyle/>
          <a:p>
            <a:r>
              <a:rPr lang="en-US" dirty="0"/>
              <a:t>www.healthikids.org</a:t>
            </a:r>
          </a:p>
        </p:txBody>
      </p:sp>
      <p:sp>
        <p:nvSpPr>
          <p:cNvPr id="9" name="Slide Number Placeholder 8"/>
          <p:cNvSpPr>
            <a:spLocks noGrp="1"/>
          </p:cNvSpPr>
          <p:nvPr>
            <p:ph type="sldNum" sz="quarter" idx="12"/>
          </p:nvPr>
        </p:nvSpPr>
        <p:spPr/>
        <p:txBody>
          <a:bodyPr/>
          <a:lstStyle/>
          <a:p>
            <a:fld id="{2F7FB89A-AE8B-684F-912B-1737333371D5}" type="slidenum">
              <a:rPr lang="en-US" smtClean="0"/>
              <a:t>‹#›</a:t>
            </a:fld>
            <a:endParaRPr lang="en-US" dirty="0"/>
          </a:p>
        </p:txBody>
      </p:sp>
    </p:spTree>
    <p:extLst>
      <p:ext uri="{BB962C8B-B14F-4D97-AF65-F5344CB8AC3E}">
        <p14:creationId xmlns:p14="http://schemas.microsoft.com/office/powerpoint/2010/main" val="41897623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 Slide - 1">
    <p:spTree>
      <p:nvGrpSpPr>
        <p:cNvPr id="1" name=""/>
        <p:cNvGrpSpPr/>
        <p:nvPr/>
      </p:nvGrpSpPr>
      <p:grpSpPr>
        <a:xfrm>
          <a:off x="0" y="0"/>
          <a:ext cx="0" cy="0"/>
          <a:chOff x="0" y="0"/>
          <a:chExt cx="0" cy="0"/>
        </a:xfrm>
      </p:grpSpPr>
      <p:sp>
        <p:nvSpPr>
          <p:cNvPr id="11" name="Rectangle 10"/>
          <p:cNvSpPr/>
          <p:nvPr userDrawn="1"/>
        </p:nvSpPr>
        <p:spPr>
          <a:xfrm>
            <a:off x="0" y="0"/>
            <a:ext cx="9144000" cy="6575612"/>
          </a:xfrm>
          <a:prstGeom prst="rect">
            <a:avLst/>
          </a:prstGeom>
          <a:gradFill flip="none" rotWithShape="1">
            <a:gsLst>
              <a:gs pos="26000">
                <a:schemeClr val="accent1">
                  <a:alpha val="84000"/>
                </a:schemeClr>
              </a:gs>
              <a:gs pos="100000">
                <a:srgbClr val="0B3E6F"/>
              </a:gs>
            </a:gsLst>
            <a:lin ang="3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477373"/>
            <a:ext cx="9144000" cy="380627"/>
          </a:xfrm>
          <a:prstGeom prst="rect">
            <a:avLst/>
          </a:prstGeom>
        </p:spPr>
      </p:pic>
      <p:sp>
        <p:nvSpPr>
          <p:cNvPr id="2" name="Title 1"/>
          <p:cNvSpPr>
            <a:spLocks noGrp="1"/>
          </p:cNvSpPr>
          <p:nvPr>
            <p:ph type="ctrTitle" hasCustomPrompt="1"/>
          </p:nvPr>
        </p:nvSpPr>
        <p:spPr>
          <a:xfrm>
            <a:off x="337930" y="2188483"/>
            <a:ext cx="8458200" cy="1429892"/>
          </a:xfrm>
        </p:spPr>
        <p:txBody>
          <a:bodyPr anchor="t" anchorCtr="0"/>
          <a:lstStyle>
            <a:lvl1pPr algn="ctr">
              <a:defRPr sz="5000" baseline="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337930" y="3981602"/>
            <a:ext cx="8458200" cy="487500"/>
          </a:xfrm>
        </p:spPr>
        <p:txBody>
          <a:bodyP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337930" y="6477373"/>
            <a:ext cx="2348120" cy="365125"/>
          </a:xfrm>
        </p:spPr>
        <p:txBody>
          <a:bodyPr/>
          <a:lstStyle>
            <a:lvl1pPr>
              <a:defRPr b="0" spc="0">
                <a:solidFill>
                  <a:schemeClr val="bg1"/>
                </a:solidFill>
              </a:defRPr>
            </a:lvl1pPr>
          </a:lstStyle>
          <a:p>
            <a:fld id="{1B41AEF8-EFAA-4E45-8623-2EFDBB193D36}" type="datetime1">
              <a:rPr lang="en-US" smtClean="0"/>
              <a:t>4/23/2019</a:t>
            </a:fld>
            <a:endParaRPr lang="en-US" dirty="0"/>
          </a:p>
        </p:txBody>
      </p:sp>
      <p:sp>
        <p:nvSpPr>
          <p:cNvPr id="5" name="Footer Placeholder 4"/>
          <p:cNvSpPr>
            <a:spLocks noGrp="1"/>
          </p:cNvSpPr>
          <p:nvPr>
            <p:ph type="ftr" sz="quarter" idx="11"/>
          </p:nvPr>
        </p:nvSpPr>
        <p:spPr>
          <a:xfrm>
            <a:off x="3028950" y="6477373"/>
            <a:ext cx="3086100" cy="365125"/>
          </a:xfrm>
        </p:spPr>
        <p:txBody>
          <a:bodyPr/>
          <a:lstStyle>
            <a:lvl1pPr>
              <a:defRPr b="0" spc="0">
                <a:solidFill>
                  <a:schemeClr val="bg1"/>
                </a:solidFill>
              </a:defRPr>
            </a:lvl1pPr>
          </a:lstStyle>
          <a:p>
            <a:r>
              <a:rPr lang="en-US" dirty="0"/>
              <a:t>www.healthikids.org</a:t>
            </a:r>
          </a:p>
        </p:txBody>
      </p:sp>
      <p:sp>
        <p:nvSpPr>
          <p:cNvPr id="6" name="Slide Number Placeholder 5"/>
          <p:cNvSpPr>
            <a:spLocks noGrp="1"/>
          </p:cNvSpPr>
          <p:nvPr>
            <p:ph type="sldNum" sz="quarter" idx="12"/>
          </p:nvPr>
        </p:nvSpPr>
        <p:spPr>
          <a:xfrm>
            <a:off x="6457950" y="6477373"/>
            <a:ext cx="2338180" cy="365125"/>
          </a:xfrm>
        </p:spPr>
        <p:txBody>
          <a:bodyPr/>
          <a:lstStyle>
            <a:lvl1pPr>
              <a:defRPr b="0" spc="0">
                <a:solidFill>
                  <a:schemeClr val="bg1"/>
                </a:solidFill>
              </a:defRPr>
            </a:lvl1pPr>
          </a:lstStyle>
          <a:p>
            <a:fld id="{2F7FB89A-AE8B-684F-912B-1737333371D5}" type="slidenum">
              <a:rPr lang="en-US" smtClean="0"/>
              <a:pPr/>
              <a:t>‹#›</a:t>
            </a:fld>
            <a:endParaRPr lang="en-US" dirty="0"/>
          </a:p>
        </p:txBody>
      </p:sp>
    </p:spTree>
    <p:extLst>
      <p:ext uri="{BB962C8B-B14F-4D97-AF65-F5344CB8AC3E}">
        <p14:creationId xmlns:p14="http://schemas.microsoft.com/office/powerpoint/2010/main" val="14267224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Light Version">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62061" y="810216"/>
            <a:ext cx="4271202" cy="617710"/>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2136913"/>
            <a:ext cx="9144000" cy="288235"/>
          </a:xfrm>
          <a:prstGeom prst="rect">
            <a:avLst/>
          </a:prstGeom>
        </p:spPr>
      </p:pic>
      <p:sp>
        <p:nvSpPr>
          <p:cNvPr id="2" name="Title 1"/>
          <p:cNvSpPr>
            <a:spLocks noGrp="1"/>
          </p:cNvSpPr>
          <p:nvPr>
            <p:ph type="ctrTitle"/>
          </p:nvPr>
        </p:nvSpPr>
        <p:spPr>
          <a:xfrm>
            <a:off x="337930" y="2696329"/>
            <a:ext cx="8458200" cy="1100888"/>
          </a:xfrm>
        </p:spPr>
        <p:txBody>
          <a:bodyPr anchor="t" anchorCtr="0"/>
          <a:lstStyle>
            <a:lvl1pPr algn="l">
              <a:defRPr sz="440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337930" y="3959345"/>
            <a:ext cx="8458200" cy="487500"/>
          </a:xfrm>
        </p:spPr>
        <p:txBody>
          <a:bodyPr/>
          <a:lstStyle>
            <a:lvl1pPr marL="0" indent="0" algn="l">
              <a:buNone/>
              <a:defRPr sz="3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7" name="Text Placeholder 16"/>
          <p:cNvSpPr>
            <a:spLocks noGrp="1"/>
          </p:cNvSpPr>
          <p:nvPr>
            <p:ph type="body" sz="quarter" idx="13"/>
          </p:nvPr>
        </p:nvSpPr>
        <p:spPr>
          <a:xfrm>
            <a:off x="337930" y="5853584"/>
            <a:ext cx="8458408" cy="625475"/>
          </a:xfrm>
        </p:spPr>
        <p:txBody>
          <a:bodyPr/>
          <a:lstStyle>
            <a:lvl1pPr marL="0" indent="0">
              <a:buNone/>
              <a:defRPr sz="1600">
                <a:solidFill>
                  <a:schemeClr val="tx2"/>
                </a:solidFill>
              </a:defRPr>
            </a:lvl1pPr>
          </a:lstStyle>
          <a:p>
            <a:pPr lvl="0"/>
            <a:r>
              <a:rPr lang="en-US"/>
              <a:t>Edit Master text styles</a:t>
            </a:r>
          </a:p>
        </p:txBody>
      </p:sp>
      <p:sp>
        <p:nvSpPr>
          <p:cNvPr id="5" name="Text Placeholder 4"/>
          <p:cNvSpPr>
            <a:spLocks noGrp="1"/>
          </p:cNvSpPr>
          <p:nvPr>
            <p:ph type="body" sz="quarter" idx="14"/>
          </p:nvPr>
        </p:nvSpPr>
        <p:spPr>
          <a:xfrm>
            <a:off x="338138" y="4524029"/>
            <a:ext cx="8494712" cy="568325"/>
          </a:xfrm>
        </p:spPr>
        <p:txBody>
          <a:bodyPr/>
          <a:lstStyle>
            <a:lvl1pPr marL="0" indent="0">
              <a:buNone/>
              <a:defRPr>
                <a:solidFill>
                  <a:schemeClr val="tx2"/>
                </a:solidFill>
              </a:defRPr>
            </a:lvl1pPr>
          </a:lstStyle>
          <a:p>
            <a:pPr lvl="0"/>
            <a:r>
              <a:rPr lang="en-US"/>
              <a:t>Edit Master text styles</a:t>
            </a:r>
          </a:p>
        </p:txBody>
      </p:sp>
      <p:sp>
        <p:nvSpPr>
          <p:cNvPr id="6" name="Text Placeholder 5"/>
          <p:cNvSpPr>
            <a:spLocks noGrp="1"/>
          </p:cNvSpPr>
          <p:nvPr>
            <p:ph type="body" sz="quarter" idx="15" hasCustomPrompt="1"/>
          </p:nvPr>
        </p:nvSpPr>
        <p:spPr>
          <a:xfrm>
            <a:off x="4442791" y="5741608"/>
            <a:ext cx="4449693" cy="704850"/>
          </a:xfrm>
        </p:spPr>
        <p:txBody>
          <a:bodyPr/>
          <a:lstStyle>
            <a:lvl1pPr marL="0" indent="0" algn="r">
              <a:buNone/>
              <a:defRPr>
                <a:solidFill>
                  <a:schemeClr val="tx1"/>
                </a:solidFill>
              </a:defRPr>
            </a:lvl1pPr>
          </a:lstStyle>
          <a:p>
            <a:pPr lvl="0"/>
            <a:r>
              <a:rPr lang="en-US" dirty="0"/>
              <a:t>#</a:t>
            </a:r>
            <a:r>
              <a:rPr lang="en-US" dirty="0" err="1"/>
              <a:t>publiceventname</a:t>
            </a:r>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vider Slide - 1-Lighter Version">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477373"/>
            <a:ext cx="9144000" cy="380627"/>
          </a:xfrm>
          <a:prstGeom prst="rect">
            <a:avLst/>
          </a:prstGeom>
        </p:spPr>
      </p:pic>
      <p:sp>
        <p:nvSpPr>
          <p:cNvPr id="2" name="Title 1"/>
          <p:cNvSpPr>
            <a:spLocks noGrp="1"/>
          </p:cNvSpPr>
          <p:nvPr>
            <p:ph type="ctrTitle" hasCustomPrompt="1"/>
          </p:nvPr>
        </p:nvSpPr>
        <p:spPr>
          <a:xfrm>
            <a:off x="337930" y="2188483"/>
            <a:ext cx="8458200" cy="1429892"/>
          </a:xfrm>
        </p:spPr>
        <p:txBody>
          <a:bodyPr anchor="t" anchorCtr="0"/>
          <a:lstStyle>
            <a:lvl1pPr algn="ctr">
              <a:defRPr sz="5000" baseline="0">
                <a:solidFill>
                  <a:schemeClr val="tx2"/>
                </a:solidFill>
              </a:defRPr>
            </a:lvl1pPr>
          </a:lstStyle>
          <a:p>
            <a:r>
              <a:rPr lang="en-US" dirty="0"/>
              <a:t>CLICK TO EDIT MASTER TITLE STYLE</a:t>
            </a:r>
          </a:p>
        </p:txBody>
      </p:sp>
      <p:sp>
        <p:nvSpPr>
          <p:cNvPr id="3" name="Subtitle 2"/>
          <p:cNvSpPr>
            <a:spLocks noGrp="1"/>
          </p:cNvSpPr>
          <p:nvPr>
            <p:ph type="subTitle" idx="1"/>
          </p:nvPr>
        </p:nvSpPr>
        <p:spPr>
          <a:xfrm>
            <a:off x="337930" y="3981602"/>
            <a:ext cx="8458200" cy="487500"/>
          </a:xfrm>
        </p:spPr>
        <p:txBody>
          <a:bodyPr/>
          <a:lstStyle>
            <a:lvl1pPr marL="0" indent="0" algn="ctr">
              <a:buNone/>
              <a:defRPr sz="2000">
                <a:solidFill>
                  <a:srgbClr val="115C8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337930" y="6477373"/>
            <a:ext cx="2348120" cy="365125"/>
          </a:xfrm>
        </p:spPr>
        <p:txBody>
          <a:bodyPr/>
          <a:lstStyle>
            <a:lvl1pPr>
              <a:defRPr b="0" spc="0">
                <a:solidFill>
                  <a:schemeClr val="bg1"/>
                </a:solidFill>
              </a:defRPr>
            </a:lvl1pPr>
          </a:lstStyle>
          <a:p>
            <a:fld id="{D74FD8F7-4FF3-4639-A457-C499074D0CD2}" type="datetime1">
              <a:rPr lang="en-US" smtClean="0"/>
              <a:t>4/23/2019</a:t>
            </a:fld>
            <a:endParaRPr lang="en-US" dirty="0"/>
          </a:p>
        </p:txBody>
      </p:sp>
      <p:sp>
        <p:nvSpPr>
          <p:cNvPr id="5" name="Footer Placeholder 4"/>
          <p:cNvSpPr>
            <a:spLocks noGrp="1"/>
          </p:cNvSpPr>
          <p:nvPr>
            <p:ph type="ftr" sz="quarter" idx="11"/>
          </p:nvPr>
        </p:nvSpPr>
        <p:spPr>
          <a:xfrm>
            <a:off x="3028950" y="6477373"/>
            <a:ext cx="3086100" cy="365125"/>
          </a:xfrm>
        </p:spPr>
        <p:txBody>
          <a:bodyPr/>
          <a:lstStyle>
            <a:lvl1pPr>
              <a:defRPr b="0" spc="0">
                <a:solidFill>
                  <a:schemeClr val="bg1"/>
                </a:solidFill>
              </a:defRPr>
            </a:lvl1pPr>
          </a:lstStyle>
          <a:p>
            <a:r>
              <a:rPr lang="en-US" dirty="0"/>
              <a:t>www.healthikids.org</a:t>
            </a:r>
          </a:p>
        </p:txBody>
      </p:sp>
      <p:sp>
        <p:nvSpPr>
          <p:cNvPr id="6" name="Slide Number Placeholder 5"/>
          <p:cNvSpPr>
            <a:spLocks noGrp="1"/>
          </p:cNvSpPr>
          <p:nvPr>
            <p:ph type="sldNum" sz="quarter" idx="12"/>
          </p:nvPr>
        </p:nvSpPr>
        <p:spPr>
          <a:xfrm>
            <a:off x="6457950" y="6477373"/>
            <a:ext cx="2338180" cy="365125"/>
          </a:xfrm>
        </p:spPr>
        <p:txBody>
          <a:bodyPr/>
          <a:lstStyle>
            <a:lvl1pPr>
              <a:defRPr b="0" spc="0">
                <a:solidFill>
                  <a:schemeClr val="bg1"/>
                </a:solidFill>
              </a:defRPr>
            </a:lvl1pPr>
          </a:lstStyle>
          <a:p>
            <a:fld id="{2F7FB89A-AE8B-684F-912B-1737333371D5}" type="slidenum">
              <a:rPr lang="en-US" smtClean="0"/>
              <a:pPr/>
              <a:t>‹#›</a:t>
            </a:fld>
            <a:endParaRPr lang="en-US" dirty="0"/>
          </a:p>
        </p:txBody>
      </p:sp>
    </p:spTree>
    <p:extLst>
      <p:ext uri="{BB962C8B-B14F-4D97-AF65-F5344CB8AC3E}">
        <p14:creationId xmlns:p14="http://schemas.microsoft.com/office/powerpoint/2010/main" val="41765579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ivider Slide-2-Image">
    <p:spTree>
      <p:nvGrpSpPr>
        <p:cNvPr id="1" name=""/>
        <p:cNvGrpSpPr/>
        <p:nvPr/>
      </p:nvGrpSpPr>
      <p:grpSpPr>
        <a:xfrm>
          <a:off x="0" y="0"/>
          <a:ext cx="0" cy="0"/>
          <a:chOff x="0" y="0"/>
          <a:chExt cx="0" cy="0"/>
        </a:xfrm>
      </p:grpSpPr>
      <p:sp>
        <p:nvSpPr>
          <p:cNvPr id="12" name="Rectangle 11"/>
          <p:cNvSpPr/>
          <p:nvPr userDrawn="1"/>
        </p:nvSpPr>
        <p:spPr>
          <a:xfrm>
            <a:off x="0" y="2146852"/>
            <a:ext cx="9144000" cy="4428760"/>
          </a:xfrm>
          <a:prstGeom prst="rect">
            <a:avLst/>
          </a:prstGeom>
          <a:gradFill flip="none" rotWithShape="1">
            <a:gsLst>
              <a:gs pos="26000">
                <a:schemeClr val="accent1">
                  <a:alpha val="84000"/>
                </a:schemeClr>
              </a:gs>
              <a:gs pos="100000">
                <a:srgbClr val="0B3E6F"/>
              </a:gs>
            </a:gsLst>
            <a:lin ang="3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477373"/>
            <a:ext cx="9144000" cy="380627"/>
          </a:xfrm>
          <a:prstGeom prst="rect">
            <a:avLst/>
          </a:prstGeom>
        </p:spPr>
      </p:pic>
      <p:sp>
        <p:nvSpPr>
          <p:cNvPr id="6" name="Title 1"/>
          <p:cNvSpPr>
            <a:spLocks noGrp="1"/>
          </p:cNvSpPr>
          <p:nvPr>
            <p:ph type="ctrTitle" hasCustomPrompt="1"/>
          </p:nvPr>
        </p:nvSpPr>
        <p:spPr>
          <a:xfrm>
            <a:off x="337930" y="2481174"/>
            <a:ext cx="8458200" cy="1429892"/>
          </a:xfrm>
        </p:spPr>
        <p:txBody>
          <a:bodyPr anchor="t" anchorCtr="0"/>
          <a:lstStyle>
            <a:lvl1pPr algn="ctr">
              <a:defRPr sz="4000" baseline="0">
                <a:solidFill>
                  <a:schemeClr val="bg1"/>
                </a:solidFill>
              </a:defRPr>
            </a:lvl1pPr>
          </a:lstStyle>
          <a:p>
            <a:r>
              <a:rPr lang="en-US" dirty="0"/>
              <a:t>CLICK TO EDIT MASTER TITLE STYLE</a:t>
            </a:r>
          </a:p>
        </p:txBody>
      </p:sp>
      <p:sp>
        <p:nvSpPr>
          <p:cNvPr id="8" name="Date Placeholder 3"/>
          <p:cNvSpPr>
            <a:spLocks noGrp="1"/>
          </p:cNvSpPr>
          <p:nvPr>
            <p:ph type="dt" sz="half" idx="10"/>
          </p:nvPr>
        </p:nvSpPr>
        <p:spPr>
          <a:xfrm>
            <a:off x="337930" y="6477373"/>
            <a:ext cx="2348120" cy="365125"/>
          </a:xfrm>
        </p:spPr>
        <p:txBody>
          <a:bodyPr/>
          <a:lstStyle>
            <a:lvl1pPr>
              <a:defRPr b="0" spc="0">
                <a:solidFill>
                  <a:schemeClr val="bg1"/>
                </a:solidFill>
              </a:defRPr>
            </a:lvl1pPr>
          </a:lstStyle>
          <a:p>
            <a:fld id="{C35B1DA9-3533-4FD5-885D-4169C1E2117F}" type="datetime1">
              <a:rPr lang="en-US" smtClean="0"/>
              <a:t>4/23/2019</a:t>
            </a:fld>
            <a:endParaRPr lang="en-US" dirty="0"/>
          </a:p>
        </p:txBody>
      </p:sp>
      <p:sp>
        <p:nvSpPr>
          <p:cNvPr id="9" name="Footer Placeholder 4"/>
          <p:cNvSpPr>
            <a:spLocks noGrp="1"/>
          </p:cNvSpPr>
          <p:nvPr>
            <p:ph type="ftr" sz="quarter" idx="11"/>
          </p:nvPr>
        </p:nvSpPr>
        <p:spPr>
          <a:xfrm>
            <a:off x="3028950" y="6477373"/>
            <a:ext cx="3086100" cy="365125"/>
          </a:xfrm>
        </p:spPr>
        <p:txBody>
          <a:bodyPr/>
          <a:lstStyle>
            <a:lvl1pPr>
              <a:defRPr b="0" spc="0">
                <a:solidFill>
                  <a:schemeClr val="bg1"/>
                </a:solidFill>
              </a:defRPr>
            </a:lvl1pPr>
          </a:lstStyle>
          <a:p>
            <a:r>
              <a:rPr lang="en-US" dirty="0"/>
              <a:t>www.healthikids.org</a:t>
            </a:r>
          </a:p>
        </p:txBody>
      </p:sp>
      <p:sp>
        <p:nvSpPr>
          <p:cNvPr id="10" name="Slide Number Placeholder 5"/>
          <p:cNvSpPr>
            <a:spLocks noGrp="1"/>
          </p:cNvSpPr>
          <p:nvPr>
            <p:ph type="sldNum" sz="quarter" idx="12"/>
          </p:nvPr>
        </p:nvSpPr>
        <p:spPr>
          <a:xfrm>
            <a:off x="6457950" y="6477373"/>
            <a:ext cx="2338180" cy="365125"/>
          </a:xfrm>
        </p:spPr>
        <p:txBody>
          <a:bodyPr/>
          <a:lstStyle>
            <a:lvl1pPr>
              <a:defRPr b="0" spc="0">
                <a:solidFill>
                  <a:schemeClr val="bg1"/>
                </a:solidFill>
              </a:defRPr>
            </a:lvl1pPr>
          </a:lstStyle>
          <a:p>
            <a:fld id="{2F7FB89A-AE8B-684F-912B-1737333371D5}" type="slidenum">
              <a:rPr lang="en-US" smtClean="0"/>
              <a:pPr/>
              <a:t>‹#›</a:t>
            </a:fld>
            <a:endParaRPr lang="en-US" dirty="0"/>
          </a:p>
        </p:txBody>
      </p:sp>
      <p:sp>
        <p:nvSpPr>
          <p:cNvPr id="11" name="Picture Placeholder 8"/>
          <p:cNvSpPr>
            <a:spLocks noGrp="1"/>
          </p:cNvSpPr>
          <p:nvPr>
            <p:ph type="pic" sz="quarter" idx="13"/>
          </p:nvPr>
        </p:nvSpPr>
        <p:spPr>
          <a:xfrm>
            <a:off x="0" y="0"/>
            <a:ext cx="9144000" cy="2146852"/>
          </a:xfrm>
        </p:spPr>
        <p:txBody>
          <a:bodyPr/>
          <a:lstStyle/>
          <a:p>
            <a:r>
              <a:rPr lang="en-US" dirty="0"/>
              <a:t>Click icon to add picture</a:t>
            </a:r>
          </a:p>
        </p:txBody>
      </p:sp>
      <p:sp>
        <p:nvSpPr>
          <p:cNvPr id="15" name="Content Placeholder 2"/>
          <p:cNvSpPr>
            <a:spLocks noGrp="1"/>
          </p:cNvSpPr>
          <p:nvPr>
            <p:ph idx="1"/>
          </p:nvPr>
        </p:nvSpPr>
        <p:spPr>
          <a:xfrm>
            <a:off x="337930" y="3911066"/>
            <a:ext cx="8458200" cy="802094"/>
          </a:xfrm>
        </p:spPr>
        <p:txBody>
          <a:bodyPr/>
          <a:lstStyle>
            <a:lvl1pPr marL="0" indent="0" algn="ctr">
              <a:buNone/>
              <a:defRPr>
                <a:solidFill>
                  <a:schemeClr val="bg1"/>
                </a:solidFill>
              </a:defRPr>
            </a:lvl1pPr>
            <a:lvl2pPr>
              <a:defRPr>
                <a:solidFill>
                  <a:schemeClr val="bg1"/>
                </a:solidFill>
              </a:defRPr>
            </a:lvl2pPr>
            <a:lvl3pPr>
              <a:defRPr>
                <a:solidFill>
                  <a:schemeClr val="bg1"/>
                </a:solidFill>
              </a:defRPr>
            </a:lvl3pPr>
          </a:lstStyle>
          <a:p>
            <a:pPr lvl="0"/>
            <a:r>
              <a:rPr lang="en-US"/>
              <a:t>Edit Master text styles</a:t>
            </a:r>
          </a:p>
        </p:txBody>
      </p:sp>
    </p:spTree>
    <p:extLst>
      <p:ext uri="{BB962C8B-B14F-4D97-AF65-F5344CB8AC3E}">
        <p14:creationId xmlns:p14="http://schemas.microsoft.com/office/powerpoint/2010/main" val="31112789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ivider Slide-2-Image-Lighter Version">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477373"/>
            <a:ext cx="9144000" cy="380627"/>
          </a:xfrm>
          <a:prstGeom prst="rect">
            <a:avLst/>
          </a:prstGeom>
        </p:spPr>
      </p:pic>
      <p:sp>
        <p:nvSpPr>
          <p:cNvPr id="6" name="Title 1"/>
          <p:cNvSpPr>
            <a:spLocks noGrp="1"/>
          </p:cNvSpPr>
          <p:nvPr>
            <p:ph type="ctrTitle" hasCustomPrompt="1"/>
          </p:nvPr>
        </p:nvSpPr>
        <p:spPr>
          <a:xfrm>
            <a:off x="337930" y="2463150"/>
            <a:ext cx="8269357" cy="1429892"/>
          </a:xfrm>
        </p:spPr>
        <p:txBody>
          <a:bodyPr anchor="t" anchorCtr="0"/>
          <a:lstStyle>
            <a:lvl1pPr algn="ctr">
              <a:defRPr sz="4000" baseline="0">
                <a:solidFill>
                  <a:srgbClr val="115C85"/>
                </a:solidFill>
              </a:defRPr>
            </a:lvl1pPr>
          </a:lstStyle>
          <a:p>
            <a:r>
              <a:rPr lang="en-US" dirty="0"/>
              <a:t>CLICK TO EDIT MASTER TITLE STYLE</a:t>
            </a:r>
          </a:p>
        </p:txBody>
      </p:sp>
      <p:sp>
        <p:nvSpPr>
          <p:cNvPr id="8" name="Date Placeholder 3"/>
          <p:cNvSpPr>
            <a:spLocks noGrp="1"/>
          </p:cNvSpPr>
          <p:nvPr>
            <p:ph type="dt" sz="half" idx="10"/>
          </p:nvPr>
        </p:nvSpPr>
        <p:spPr>
          <a:xfrm>
            <a:off x="337930" y="6477373"/>
            <a:ext cx="2348120" cy="365125"/>
          </a:xfrm>
        </p:spPr>
        <p:txBody>
          <a:bodyPr/>
          <a:lstStyle>
            <a:lvl1pPr>
              <a:defRPr b="0" spc="0">
                <a:solidFill>
                  <a:schemeClr val="bg1"/>
                </a:solidFill>
              </a:defRPr>
            </a:lvl1pPr>
          </a:lstStyle>
          <a:p>
            <a:fld id="{915F03EF-4819-4F17-BC3D-D7268F28EBB0}" type="datetime1">
              <a:rPr lang="en-US" smtClean="0"/>
              <a:t>4/23/2019</a:t>
            </a:fld>
            <a:endParaRPr lang="en-US" dirty="0"/>
          </a:p>
        </p:txBody>
      </p:sp>
      <p:sp>
        <p:nvSpPr>
          <p:cNvPr id="9" name="Footer Placeholder 4"/>
          <p:cNvSpPr>
            <a:spLocks noGrp="1"/>
          </p:cNvSpPr>
          <p:nvPr>
            <p:ph type="ftr" sz="quarter" idx="11"/>
          </p:nvPr>
        </p:nvSpPr>
        <p:spPr>
          <a:xfrm>
            <a:off x="3028950" y="6477373"/>
            <a:ext cx="3086100" cy="365125"/>
          </a:xfrm>
        </p:spPr>
        <p:txBody>
          <a:bodyPr/>
          <a:lstStyle>
            <a:lvl1pPr>
              <a:defRPr b="0" spc="0">
                <a:solidFill>
                  <a:schemeClr val="bg1"/>
                </a:solidFill>
              </a:defRPr>
            </a:lvl1pPr>
          </a:lstStyle>
          <a:p>
            <a:r>
              <a:rPr lang="en-US" dirty="0"/>
              <a:t>www.healthikids.org</a:t>
            </a:r>
          </a:p>
        </p:txBody>
      </p:sp>
      <p:sp>
        <p:nvSpPr>
          <p:cNvPr id="10" name="Slide Number Placeholder 5"/>
          <p:cNvSpPr>
            <a:spLocks noGrp="1"/>
          </p:cNvSpPr>
          <p:nvPr>
            <p:ph type="sldNum" sz="quarter" idx="12"/>
          </p:nvPr>
        </p:nvSpPr>
        <p:spPr>
          <a:xfrm>
            <a:off x="6457950" y="6477373"/>
            <a:ext cx="2338180" cy="365125"/>
          </a:xfrm>
        </p:spPr>
        <p:txBody>
          <a:bodyPr/>
          <a:lstStyle>
            <a:lvl1pPr>
              <a:defRPr b="0" spc="0">
                <a:solidFill>
                  <a:schemeClr val="bg1"/>
                </a:solidFill>
              </a:defRPr>
            </a:lvl1pPr>
          </a:lstStyle>
          <a:p>
            <a:fld id="{2F7FB89A-AE8B-684F-912B-1737333371D5}" type="slidenum">
              <a:rPr lang="en-US" smtClean="0"/>
              <a:pPr/>
              <a:t>‹#›</a:t>
            </a:fld>
            <a:endParaRPr lang="en-US" dirty="0"/>
          </a:p>
        </p:txBody>
      </p:sp>
      <p:sp>
        <p:nvSpPr>
          <p:cNvPr id="11" name="Picture Placeholder 8"/>
          <p:cNvSpPr>
            <a:spLocks noGrp="1"/>
          </p:cNvSpPr>
          <p:nvPr>
            <p:ph type="pic" sz="quarter" idx="13"/>
          </p:nvPr>
        </p:nvSpPr>
        <p:spPr>
          <a:xfrm>
            <a:off x="0" y="0"/>
            <a:ext cx="9144000" cy="2146852"/>
          </a:xfrm>
        </p:spPr>
        <p:txBody>
          <a:bodyPr/>
          <a:lstStyle/>
          <a:p>
            <a:r>
              <a:rPr lang="en-US" dirty="0"/>
              <a:t>Click icon to add picture</a:t>
            </a:r>
          </a:p>
        </p:txBody>
      </p:sp>
      <p:sp>
        <p:nvSpPr>
          <p:cNvPr id="12" name="Content Placeholder 2"/>
          <p:cNvSpPr>
            <a:spLocks noGrp="1"/>
          </p:cNvSpPr>
          <p:nvPr>
            <p:ph idx="1"/>
          </p:nvPr>
        </p:nvSpPr>
        <p:spPr>
          <a:xfrm>
            <a:off x="337931" y="3893042"/>
            <a:ext cx="8269356" cy="2283920"/>
          </a:xfrm>
        </p:spPr>
        <p:txBody>
          <a:bodyPr/>
          <a:lstStyle>
            <a:lvl1pPr marL="0" indent="0" algn="ctr">
              <a:buNone/>
              <a:defRPr>
                <a:solidFill>
                  <a:schemeClr val="tx2"/>
                </a:solidFill>
              </a:defRPr>
            </a:lvl1pPr>
            <a:lvl2pPr algn="ctr">
              <a:defRPr/>
            </a:lvl2pPr>
            <a:lvl3pPr algn="ctr">
              <a:defRPr/>
            </a:lvl3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8226496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ull Images Slide">
    <p:spTree>
      <p:nvGrpSpPr>
        <p:cNvPr id="1" name=""/>
        <p:cNvGrpSpPr/>
        <p:nvPr/>
      </p:nvGrpSpPr>
      <p:grpSpPr>
        <a:xfrm>
          <a:off x="0" y="0"/>
          <a:ext cx="0" cy="0"/>
          <a:chOff x="0" y="0"/>
          <a:chExt cx="0" cy="0"/>
        </a:xfrm>
      </p:grpSpPr>
      <p:sp>
        <p:nvSpPr>
          <p:cNvPr id="9" name="Picture Placeholder 8"/>
          <p:cNvSpPr>
            <a:spLocks noGrp="1"/>
          </p:cNvSpPr>
          <p:nvPr>
            <p:ph type="pic" sz="quarter" idx="13"/>
          </p:nvPr>
        </p:nvSpPr>
        <p:spPr>
          <a:xfrm>
            <a:off x="0" y="-15501"/>
            <a:ext cx="9144000" cy="6873501"/>
          </a:xfrm>
        </p:spPr>
        <p:txBody>
          <a:bodyPr/>
          <a:lstStyle/>
          <a:p>
            <a:r>
              <a:rPr lang="en-US" dirty="0"/>
              <a:t>Click icon to add picture</a:t>
            </a:r>
          </a:p>
        </p:txBody>
      </p:sp>
      <p:sp>
        <p:nvSpPr>
          <p:cNvPr id="2" name="Title 1"/>
          <p:cNvSpPr>
            <a:spLocks noGrp="1"/>
          </p:cNvSpPr>
          <p:nvPr>
            <p:ph type="ctrTitle"/>
          </p:nvPr>
        </p:nvSpPr>
        <p:spPr>
          <a:xfrm>
            <a:off x="0" y="4313582"/>
            <a:ext cx="9144000" cy="2544418"/>
          </a:xfrm>
          <a:solidFill>
            <a:srgbClr val="115C85">
              <a:alpha val="50196"/>
            </a:srgbClr>
          </a:solidFill>
          <a:ln>
            <a:noFill/>
          </a:ln>
        </p:spPr>
        <p:txBody>
          <a:bodyPr tIns="182880" anchor="t" anchorCtr="0"/>
          <a:lstStyle>
            <a:lvl1pPr algn="ctr">
              <a:defRPr sz="4000" baseline="0">
                <a:solidFill>
                  <a:schemeClr val="bg1"/>
                </a:solidFill>
              </a:defRPr>
            </a:lvl1pPr>
          </a:lstStyle>
          <a:p>
            <a:r>
              <a:rPr lang="en-US"/>
              <a:t>Click to edit Master title style</a:t>
            </a:r>
            <a:endParaRPr lang="en-US" dirty="0"/>
          </a:p>
        </p:txBody>
      </p:sp>
      <p:sp>
        <p:nvSpPr>
          <p:cNvPr id="4" name="Date Placeholder 3"/>
          <p:cNvSpPr>
            <a:spLocks noGrp="1"/>
          </p:cNvSpPr>
          <p:nvPr>
            <p:ph type="dt" sz="half" idx="10"/>
          </p:nvPr>
        </p:nvSpPr>
        <p:spPr>
          <a:xfrm>
            <a:off x="337930" y="6477373"/>
            <a:ext cx="2348120" cy="365125"/>
          </a:xfrm>
        </p:spPr>
        <p:txBody>
          <a:bodyPr/>
          <a:lstStyle>
            <a:lvl1pPr>
              <a:defRPr b="0" spc="0">
                <a:solidFill>
                  <a:schemeClr val="bg1"/>
                </a:solidFill>
              </a:defRPr>
            </a:lvl1pPr>
          </a:lstStyle>
          <a:p>
            <a:fld id="{57595A0C-8F47-4888-B48D-97A34F364FE9}" type="datetime1">
              <a:rPr lang="en-US" smtClean="0"/>
              <a:t>4/23/2019</a:t>
            </a:fld>
            <a:endParaRPr lang="en-US" dirty="0"/>
          </a:p>
        </p:txBody>
      </p:sp>
      <p:sp>
        <p:nvSpPr>
          <p:cNvPr id="5" name="Footer Placeholder 4"/>
          <p:cNvSpPr>
            <a:spLocks noGrp="1"/>
          </p:cNvSpPr>
          <p:nvPr>
            <p:ph type="ftr" sz="quarter" idx="11"/>
          </p:nvPr>
        </p:nvSpPr>
        <p:spPr>
          <a:xfrm>
            <a:off x="3028950" y="6477373"/>
            <a:ext cx="3086100" cy="365125"/>
          </a:xfrm>
        </p:spPr>
        <p:txBody>
          <a:bodyPr/>
          <a:lstStyle>
            <a:lvl1pPr>
              <a:defRPr b="0" spc="0">
                <a:solidFill>
                  <a:schemeClr val="bg1"/>
                </a:solidFill>
              </a:defRPr>
            </a:lvl1pPr>
          </a:lstStyle>
          <a:p>
            <a:r>
              <a:rPr lang="en-US" dirty="0"/>
              <a:t>www.healthikids.org</a:t>
            </a:r>
          </a:p>
        </p:txBody>
      </p:sp>
      <p:sp>
        <p:nvSpPr>
          <p:cNvPr id="6" name="Slide Number Placeholder 5"/>
          <p:cNvSpPr>
            <a:spLocks noGrp="1"/>
          </p:cNvSpPr>
          <p:nvPr>
            <p:ph type="sldNum" sz="quarter" idx="12"/>
          </p:nvPr>
        </p:nvSpPr>
        <p:spPr>
          <a:xfrm>
            <a:off x="6457950" y="6477373"/>
            <a:ext cx="2338180" cy="365125"/>
          </a:xfrm>
        </p:spPr>
        <p:txBody>
          <a:bodyPr/>
          <a:lstStyle>
            <a:lvl1pPr>
              <a:defRPr b="0" spc="0">
                <a:solidFill>
                  <a:schemeClr val="bg1"/>
                </a:solidFill>
              </a:defRPr>
            </a:lvl1pPr>
          </a:lstStyle>
          <a:p>
            <a:fld id="{2F7FB89A-AE8B-684F-912B-1737333371D5}" type="slidenum">
              <a:rPr lang="en-US" smtClean="0"/>
              <a:pPr/>
              <a:t>‹#›</a:t>
            </a:fld>
            <a:endParaRPr lang="en-US" dirty="0"/>
          </a:p>
        </p:txBody>
      </p:sp>
    </p:spTree>
    <p:extLst>
      <p:ext uri="{BB962C8B-B14F-4D97-AF65-F5344CB8AC3E}">
        <p14:creationId xmlns:p14="http://schemas.microsoft.com/office/powerpoint/2010/main" val="12790824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37929" y="1978773"/>
            <a:ext cx="6120021" cy="1772956"/>
          </a:xfrm>
        </p:spPr>
        <p:txBody>
          <a:bodyPr anchor="t" anchorCtr="0"/>
          <a:lstStyle>
            <a:lvl1pPr>
              <a:defRPr sz="4000"/>
            </a:lvl1pPr>
          </a:lstStyle>
          <a:p>
            <a:r>
              <a:rPr lang="en-US" dirty="0"/>
              <a:t>“Click to edit Master quote text.”</a:t>
            </a:r>
          </a:p>
        </p:txBody>
      </p:sp>
      <p:sp>
        <p:nvSpPr>
          <p:cNvPr id="3" name="Footer Placeholder 2"/>
          <p:cNvSpPr>
            <a:spLocks noGrp="1"/>
          </p:cNvSpPr>
          <p:nvPr>
            <p:ph type="ftr" sz="quarter" idx="10"/>
          </p:nvPr>
        </p:nvSpPr>
        <p:spPr/>
        <p:txBody>
          <a:bodyPr/>
          <a:lstStyle/>
          <a:p>
            <a:r>
              <a:rPr lang="en-US" dirty="0"/>
              <a:t>www.healthikids.org</a:t>
            </a:r>
          </a:p>
        </p:txBody>
      </p:sp>
      <p:sp>
        <p:nvSpPr>
          <p:cNvPr id="4" name="Slide Number Placeholder 3"/>
          <p:cNvSpPr>
            <a:spLocks noGrp="1"/>
          </p:cNvSpPr>
          <p:nvPr>
            <p:ph type="sldNum" sz="quarter" idx="11"/>
          </p:nvPr>
        </p:nvSpPr>
        <p:spPr/>
        <p:txBody>
          <a:bodyPr/>
          <a:lstStyle/>
          <a:p>
            <a:fld id="{2F7FB89A-AE8B-684F-912B-1737333371D5}" type="slidenum">
              <a:rPr lang="en-US" smtClean="0"/>
              <a:pPr/>
              <a:t>‹#›</a:t>
            </a:fld>
            <a:endParaRPr lang="en-US" dirty="0"/>
          </a:p>
        </p:txBody>
      </p:sp>
      <p:sp>
        <p:nvSpPr>
          <p:cNvPr id="5" name="Date Placeholder 4"/>
          <p:cNvSpPr>
            <a:spLocks noGrp="1"/>
          </p:cNvSpPr>
          <p:nvPr>
            <p:ph type="dt" sz="half" idx="12"/>
          </p:nvPr>
        </p:nvSpPr>
        <p:spPr/>
        <p:txBody>
          <a:bodyPr/>
          <a:lstStyle/>
          <a:p>
            <a:fld id="{14EB1ED1-F46D-490D-A33B-F046F2A30751}" type="datetime1">
              <a:rPr lang="en-US" smtClean="0"/>
              <a:t>4/23/2019</a:t>
            </a:fld>
            <a:endParaRPr lang="en-US" dirty="0"/>
          </a:p>
        </p:txBody>
      </p:sp>
      <p:sp>
        <p:nvSpPr>
          <p:cNvPr id="7" name="Content Placeholder 6"/>
          <p:cNvSpPr>
            <a:spLocks noGrp="1"/>
          </p:cNvSpPr>
          <p:nvPr>
            <p:ph sz="quarter" idx="13" hasCustomPrompt="1"/>
          </p:nvPr>
        </p:nvSpPr>
        <p:spPr>
          <a:xfrm>
            <a:off x="338138" y="3939429"/>
            <a:ext cx="6119838" cy="1009650"/>
          </a:xfrm>
        </p:spPr>
        <p:txBody>
          <a:bodyPr/>
          <a:lstStyle>
            <a:lvl1pPr marL="0" indent="0">
              <a:buNone/>
              <a:defRPr sz="1800">
                <a:solidFill>
                  <a:schemeClr val="tx1"/>
                </a:solidFill>
              </a:defRPr>
            </a:lvl1pPr>
          </a:lstStyle>
          <a:p>
            <a:pPr lvl="0"/>
            <a:r>
              <a:rPr lang="en-US" dirty="0"/>
              <a:t>-Click to edit Quote Attribution</a:t>
            </a:r>
          </a:p>
        </p:txBody>
      </p:sp>
    </p:spTree>
    <p:extLst>
      <p:ext uri="{BB962C8B-B14F-4D97-AF65-F5344CB8AC3E}">
        <p14:creationId xmlns:p14="http://schemas.microsoft.com/office/powerpoint/2010/main" val="4160670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Photo Top">
    <p:spTree>
      <p:nvGrpSpPr>
        <p:cNvPr id="1" name=""/>
        <p:cNvGrpSpPr/>
        <p:nvPr/>
      </p:nvGrpSpPr>
      <p:grpSpPr>
        <a:xfrm>
          <a:off x="0" y="0"/>
          <a:ext cx="0" cy="0"/>
          <a:chOff x="0" y="0"/>
          <a:chExt cx="0" cy="0"/>
        </a:xfrm>
      </p:grpSpPr>
      <p:sp>
        <p:nvSpPr>
          <p:cNvPr id="2" name="Title 1"/>
          <p:cNvSpPr>
            <a:spLocks noGrp="1"/>
          </p:cNvSpPr>
          <p:nvPr>
            <p:ph type="title"/>
          </p:nvPr>
        </p:nvSpPr>
        <p:spPr>
          <a:xfrm>
            <a:off x="337930" y="2565377"/>
            <a:ext cx="4086152" cy="1709689"/>
          </a:xfrm>
        </p:spPr>
        <p:txBody>
          <a:bodyPr anchor="t" anchorCtr="0"/>
          <a:lstStyle>
            <a:lvl1pPr>
              <a:defRPr sz="3600"/>
            </a:lvl1pPr>
          </a:lstStyle>
          <a:p>
            <a:r>
              <a:rPr lang="en-US"/>
              <a:t>Click to edit Master title style</a:t>
            </a:r>
            <a:endParaRPr lang="en-US" dirty="0"/>
          </a:p>
        </p:txBody>
      </p:sp>
      <p:sp>
        <p:nvSpPr>
          <p:cNvPr id="8" name="Date Placeholder 7"/>
          <p:cNvSpPr>
            <a:spLocks noGrp="1"/>
          </p:cNvSpPr>
          <p:nvPr>
            <p:ph type="dt" sz="half" idx="10"/>
          </p:nvPr>
        </p:nvSpPr>
        <p:spPr/>
        <p:txBody>
          <a:bodyPr/>
          <a:lstStyle/>
          <a:p>
            <a:fld id="{DAE9D243-8132-408C-8656-1443070EF5AE}" type="datetime1">
              <a:rPr lang="en-US" smtClean="0"/>
              <a:t>4/23/2019</a:t>
            </a:fld>
            <a:endParaRPr lang="en-US" dirty="0"/>
          </a:p>
        </p:txBody>
      </p:sp>
      <p:sp>
        <p:nvSpPr>
          <p:cNvPr id="9" name="Footer Placeholder 8"/>
          <p:cNvSpPr>
            <a:spLocks noGrp="1"/>
          </p:cNvSpPr>
          <p:nvPr>
            <p:ph type="ftr" sz="quarter" idx="11"/>
          </p:nvPr>
        </p:nvSpPr>
        <p:spPr/>
        <p:txBody>
          <a:bodyPr/>
          <a:lstStyle/>
          <a:p>
            <a:r>
              <a:rPr lang="en-US" dirty="0"/>
              <a:t>www.healthikids.org</a:t>
            </a:r>
          </a:p>
        </p:txBody>
      </p:sp>
      <p:sp>
        <p:nvSpPr>
          <p:cNvPr id="10" name="Slide Number Placeholder 9"/>
          <p:cNvSpPr>
            <a:spLocks noGrp="1"/>
          </p:cNvSpPr>
          <p:nvPr>
            <p:ph type="sldNum" sz="quarter" idx="12"/>
          </p:nvPr>
        </p:nvSpPr>
        <p:spPr/>
        <p:txBody>
          <a:bodyPr/>
          <a:lstStyle/>
          <a:p>
            <a:fld id="{2F7FB89A-AE8B-684F-912B-1737333371D5}" type="slidenum">
              <a:rPr lang="en-US" smtClean="0"/>
              <a:pPr/>
              <a:t>‹#›</a:t>
            </a:fld>
            <a:endParaRPr lang="en-US" dirty="0"/>
          </a:p>
        </p:txBody>
      </p:sp>
      <p:sp>
        <p:nvSpPr>
          <p:cNvPr id="12" name="Picture Placeholder 11"/>
          <p:cNvSpPr>
            <a:spLocks noGrp="1" noChangeAspect="1"/>
          </p:cNvSpPr>
          <p:nvPr>
            <p:ph type="pic" sz="quarter" idx="13"/>
          </p:nvPr>
        </p:nvSpPr>
        <p:spPr>
          <a:xfrm>
            <a:off x="0" y="0"/>
            <a:ext cx="9144000" cy="2272552"/>
          </a:xfrm>
        </p:spPr>
        <p:txBody>
          <a:bodyPr/>
          <a:lstStyle/>
          <a:p>
            <a:r>
              <a:rPr lang="en-US" dirty="0"/>
              <a:t>Click icon to add picture</a:t>
            </a:r>
          </a:p>
        </p:txBody>
      </p:sp>
      <p:sp>
        <p:nvSpPr>
          <p:cNvPr id="13" name="Content Placeholder 2"/>
          <p:cNvSpPr>
            <a:spLocks noGrp="1"/>
          </p:cNvSpPr>
          <p:nvPr>
            <p:ph sz="half" idx="1"/>
          </p:nvPr>
        </p:nvSpPr>
        <p:spPr>
          <a:xfrm>
            <a:off x="4545106" y="2659507"/>
            <a:ext cx="4251024" cy="3512694"/>
          </a:xfrm>
        </p:spPr>
        <p:txBody>
          <a:bodyPr/>
          <a:lstStyle>
            <a:lvl1pPr marL="0" indent="0">
              <a:buNone/>
              <a:defRPr/>
            </a:lvl1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1068001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Photo Side">
    <p:spTree>
      <p:nvGrpSpPr>
        <p:cNvPr id="1" name=""/>
        <p:cNvGrpSpPr/>
        <p:nvPr/>
      </p:nvGrpSpPr>
      <p:grpSpPr>
        <a:xfrm>
          <a:off x="0" y="0"/>
          <a:ext cx="0" cy="0"/>
          <a:chOff x="0" y="0"/>
          <a:chExt cx="0" cy="0"/>
        </a:xfrm>
      </p:grpSpPr>
      <p:sp>
        <p:nvSpPr>
          <p:cNvPr id="2" name="Title 1"/>
          <p:cNvSpPr>
            <a:spLocks noGrp="1"/>
          </p:cNvSpPr>
          <p:nvPr>
            <p:ph type="title"/>
          </p:nvPr>
        </p:nvSpPr>
        <p:spPr>
          <a:xfrm>
            <a:off x="337929" y="336177"/>
            <a:ext cx="4866083" cy="1371599"/>
          </a:xfrm>
        </p:spPr>
        <p:txBody>
          <a:bodyPr anchor="b"/>
          <a:lstStyle>
            <a:lvl1pPr>
              <a:defRPr sz="3600">
                <a:solidFill>
                  <a:schemeClr val="tx2"/>
                </a:solidFill>
              </a:defRPr>
            </a:lvl1pPr>
          </a:lstStyle>
          <a:p>
            <a:r>
              <a:rPr lang="en-US"/>
              <a:t>Click to edit Master title style</a:t>
            </a:r>
            <a:endParaRPr lang="en-US" dirty="0"/>
          </a:p>
        </p:txBody>
      </p:sp>
      <p:sp>
        <p:nvSpPr>
          <p:cNvPr id="8" name="Date Placeholder 7"/>
          <p:cNvSpPr>
            <a:spLocks noGrp="1"/>
          </p:cNvSpPr>
          <p:nvPr>
            <p:ph type="dt" sz="half" idx="10"/>
          </p:nvPr>
        </p:nvSpPr>
        <p:spPr/>
        <p:txBody>
          <a:bodyPr/>
          <a:lstStyle/>
          <a:p>
            <a:fld id="{9B021EF5-17B9-4CA4-A824-BD7EFDE97D45}" type="datetime1">
              <a:rPr lang="en-US" smtClean="0"/>
              <a:t>4/23/2019</a:t>
            </a:fld>
            <a:endParaRPr lang="en-US" dirty="0"/>
          </a:p>
        </p:txBody>
      </p:sp>
      <p:sp>
        <p:nvSpPr>
          <p:cNvPr id="9" name="Footer Placeholder 8"/>
          <p:cNvSpPr>
            <a:spLocks noGrp="1"/>
          </p:cNvSpPr>
          <p:nvPr>
            <p:ph type="ftr" sz="quarter" idx="11"/>
          </p:nvPr>
        </p:nvSpPr>
        <p:spPr/>
        <p:txBody>
          <a:bodyPr/>
          <a:lstStyle/>
          <a:p>
            <a:r>
              <a:rPr lang="en-US" dirty="0"/>
              <a:t>www.healthikids.org</a:t>
            </a:r>
          </a:p>
        </p:txBody>
      </p:sp>
      <p:sp>
        <p:nvSpPr>
          <p:cNvPr id="10" name="Slide Number Placeholder 9"/>
          <p:cNvSpPr>
            <a:spLocks noGrp="1"/>
          </p:cNvSpPr>
          <p:nvPr>
            <p:ph type="sldNum" sz="quarter" idx="12"/>
          </p:nvPr>
        </p:nvSpPr>
        <p:spPr/>
        <p:txBody>
          <a:bodyPr/>
          <a:lstStyle/>
          <a:p>
            <a:fld id="{2F7FB89A-AE8B-684F-912B-1737333371D5}" type="slidenum">
              <a:rPr lang="en-US" smtClean="0"/>
              <a:pPr/>
              <a:t>‹#›</a:t>
            </a:fld>
            <a:endParaRPr lang="en-US" dirty="0"/>
          </a:p>
        </p:txBody>
      </p:sp>
      <p:sp>
        <p:nvSpPr>
          <p:cNvPr id="12" name="Picture Placeholder 11"/>
          <p:cNvSpPr>
            <a:spLocks noGrp="1" noChangeAspect="1"/>
          </p:cNvSpPr>
          <p:nvPr>
            <p:ph type="pic" sz="quarter" idx="13"/>
          </p:nvPr>
        </p:nvSpPr>
        <p:spPr>
          <a:xfrm>
            <a:off x="5727700" y="0"/>
            <a:ext cx="3416300" cy="6252882"/>
          </a:xfrm>
        </p:spPr>
        <p:txBody>
          <a:bodyPr/>
          <a:lstStyle/>
          <a:p>
            <a:r>
              <a:rPr lang="en-US" dirty="0"/>
              <a:t>Click icon to add picture</a:t>
            </a:r>
          </a:p>
        </p:txBody>
      </p:sp>
      <p:sp>
        <p:nvSpPr>
          <p:cNvPr id="13" name="Content Placeholder 2"/>
          <p:cNvSpPr>
            <a:spLocks noGrp="1"/>
          </p:cNvSpPr>
          <p:nvPr>
            <p:ph sz="half" idx="1"/>
          </p:nvPr>
        </p:nvSpPr>
        <p:spPr>
          <a:xfrm>
            <a:off x="337930" y="2012623"/>
            <a:ext cx="4866082" cy="4038880"/>
          </a:xfrm>
        </p:spPr>
        <p:txBody>
          <a:bodyPr/>
          <a:lstStyle>
            <a:lvl1pPr marL="0" indent="0">
              <a:buNone/>
              <a:defRPr/>
            </a:lvl1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4621209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With Footer">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2BD56778-598C-4B54-9389-626116A9E1A9}" type="datetime1">
              <a:rPr lang="en-US" smtClean="0"/>
              <a:t>4/23/2019</a:t>
            </a:fld>
            <a:endParaRPr lang="en-US" dirty="0"/>
          </a:p>
        </p:txBody>
      </p:sp>
      <p:sp>
        <p:nvSpPr>
          <p:cNvPr id="6" name="Footer Placeholder 5"/>
          <p:cNvSpPr>
            <a:spLocks noGrp="1"/>
          </p:cNvSpPr>
          <p:nvPr>
            <p:ph type="ftr" sz="quarter" idx="11"/>
          </p:nvPr>
        </p:nvSpPr>
        <p:spPr/>
        <p:txBody>
          <a:bodyPr/>
          <a:lstStyle/>
          <a:p>
            <a:r>
              <a:rPr lang="en-US" dirty="0"/>
              <a:t>www.healthikids.org</a:t>
            </a:r>
          </a:p>
        </p:txBody>
      </p:sp>
      <p:sp>
        <p:nvSpPr>
          <p:cNvPr id="7" name="Slide Number Placeholder 6"/>
          <p:cNvSpPr>
            <a:spLocks noGrp="1"/>
          </p:cNvSpPr>
          <p:nvPr>
            <p:ph type="sldNum" sz="quarter" idx="12"/>
          </p:nvPr>
        </p:nvSpPr>
        <p:spPr/>
        <p:txBody>
          <a:bodyPr/>
          <a:lstStyle/>
          <a:p>
            <a:fld id="{2F7FB89A-AE8B-684F-912B-1737333371D5}" type="slidenum">
              <a:rPr lang="en-US" smtClean="0"/>
              <a:pPr/>
              <a:t>‹#›</a:t>
            </a:fld>
            <a:endParaRPr lang="en-US" dirty="0"/>
          </a:p>
        </p:txBody>
      </p:sp>
    </p:spTree>
    <p:extLst>
      <p:ext uri="{BB962C8B-B14F-4D97-AF65-F5344CB8AC3E}">
        <p14:creationId xmlns:p14="http://schemas.microsoft.com/office/powerpoint/2010/main" val="2020864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2393844C-7910-4DD5-9876-445E260F46CF}" type="datetime1">
              <a:rPr lang="en-US" smtClean="0"/>
              <a:t>4/23/2019</a:t>
            </a:fld>
            <a:endParaRPr lang="en-US" dirty="0"/>
          </a:p>
        </p:txBody>
      </p:sp>
      <p:sp>
        <p:nvSpPr>
          <p:cNvPr id="4" name="Footer Placeholder 3"/>
          <p:cNvSpPr>
            <a:spLocks noGrp="1"/>
          </p:cNvSpPr>
          <p:nvPr>
            <p:ph type="ftr" sz="quarter" idx="11"/>
          </p:nvPr>
        </p:nvSpPr>
        <p:spPr/>
        <p:txBody>
          <a:bodyPr/>
          <a:lstStyle/>
          <a:p>
            <a:r>
              <a:rPr lang="en-US" dirty="0"/>
              <a:t>www.healthikids.org</a:t>
            </a:r>
          </a:p>
        </p:txBody>
      </p:sp>
      <p:sp>
        <p:nvSpPr>
          <p:cNvPr id="5" name="Slide Number Placeholder 4"/>
          <p:cNvSpPr>
            <a:spLocks noGrp="1"/>
          </p:cNvSpPr>
          <p:nvPr>
            <p:ph type="sldNum" sz="quarter" idx="12"/>
          </p:nvPr>
        </p:nvSpPr>
        <p:spPr/>
        <p:txBody>
          <a:bodyPr/>
          <a:lstStyle/>
          <a:p>
            <a:fld id="{2F7FB89A-AE8B-684F-912B-1737333371D5}" type="slidenum">
              <a:rPr lang="en-US" smtClean="0"/>
              <a:pPr/>
              <a:t>‹#›</a:t>
            </a:fld>
            <a:endParaRPr lang="en-US" dirty="0"/>
          </a:p>
        </p:txBody>
      </p:sp>
    </p:spTree>
    <p:extLst>
      <p:ext uri="{BB962C8B-B14F-4D97-AF65-F5344CB8AC3E}">
        <p14:creationId xmlns:p14="http://schemas.microsoft.com/office/powerpoint/2010/main" val="20330958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Grey Top">
    <p:spTree>
      <p:nvGrpSpPr>
        <p:cNvPr id="1" name=""/>
        <p:cNvGrpSpPr/>
        <p:nvPr/>
      </p:nvGrpSpPr>
      <p:grpSpPr>
        <a:xfrm>
          <a:off x="0" y="0"/>
          <a:ext cx="0" cy="0"/>
          <a:chOff x="0" y="0"/>
          <a:chExt cx="0" cy="0"/>
        </a:xfrm>
      </p:grpSpPr>
      <p:sp>
        <p:nvSpPr>
          <p:cNvPr id="10" name="Rectangle 9"/>
          <p:cNvSpPr/>
          <p:nvPr userDrawn="1"/>
        </p:nvSpPr>
        <p:spPr>
          <a:xfrm>
            <a:off x="0" y="0"/>
            <a:ext cx="9144000" cy="1504709"/>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p:cNvSpPr>
            <a:spLocks noGrp="1"/>
          </p:cNvSpPr>
          <p:nvPr>
            <p:ph type="title"/>
          </p:nvPr>
        </p:nvSpPr>
        <p:spPr>
          <a:xfrm>
            <a:off x="337930" y="1"/>
            <a:ext cx="8458200" cy="1504708"/>
          </a:xfrm>
        </p:spPr>
        <p:txBody>
          <a:bodyPr/>
          <a:lstStyle>
            <a:lvl1pPr>
              <a:defRPr>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0" indent="0">
              <a:buNone/>
              <a:defRPr>
                <a:solidFill>
                  <a:schemeClr val="tx2"/>
                </a:solidFill>
              </a:defRPr>
            </a:lvl1pPr>
          </a:lstStyle>
          <a:p>
            <a:pPr lvl="0"/>
            <a:r>
              <a:rPr lang="en-US"/>
              <a:t>Edit Master text styles</a:t>
            </a:r>
          </a:p>
          <a:p>
            <a:pPr lvl="1"/>
            <a:r>
              <a:rPr lang="en-US"/>
              <a:t>Second level</a:t>
            </a:r>
          </a:p>
          <a:p>
            <a:pPr lvl="2"/>
            <a:r>
              <a:rPr lang="en-US"/>
              <a:t>Third level</a:t>
            </a:r>
          </a:p>
        </p:txBody>
      </p:sp>
      <p:sp>
        <p:nvSpPr>
          <p:cNvPr id="7" name="Date Placeholder 6"/>
          <p:cNvSpPr>
            <a:spLocks noGrp="1"/>
          </p:cNvSpPr>
          <p:nvPr>
            <p:ph type="dt" sz="half" idx="10"/>
          </p:nvPr>
        </p:nvSpPr>
        <p:spPr/>
        <p:txBody>
          <a:bodyPr/>
          <a:lstStyle/>
          <a:p>
            <a:fld id="{6DCD567A-DBEC-483B-AC65-AA64A2F522BE}" type="datetime1">
              <a:rPr lang="en-US" smtClean="0"/>
              <a:t>4/23/2019</a:t>
            </a:fld>
            <a:endParaRPr lang="en-US" dirty="0"/>
          </a:p>
        </p:txBody>
      </p:sp>
      <p:sp>
        <p:nvSpPr>
          <p:cNvPr id="8" name="Footer Placeholder 7"/>
          <p:cNvSpPr>
            <a:spLocks noGrp="1"/>
          </p:cNvSpPr>
          <p:nvPr>
            <p:ph type="ftr" sz="quarter" idx="11"/>
          </p:nvPr>
        </p:nvSpPr>
        <p:spPr/>
        <p:txBody>
          <a:bodyPr/>
          <a:lstStyle/>
          <a:p>
            <a:r>
              <a:rPr lang="en-US" dirty="0"/>
              <a:t>www.healthikids.org</a:t>
            </a:r>
          </a:p>
        </p:txBody>
      </p:sp>
      <p:sp>
        <p:nvSpPr>
          <p:cNvPr id="9" name="Slide Number Placeholder 8"/>
          <p:cNvSpPr>
            <a:spLocks noGrp="1"/>
          </p:cNvSpPr>
          <p:nvPr>
            <p:ph type="sldNum" sz="quarter" idx="12"/>
          </p:nvPr>
        </p:nvSpPr>
        <p:spPr/>
        <p:txBody>
          <a:bodyPr/>
          <a:lstStyle/>
          <a:p>
            <a:fld id="{2F7FB89A-AE8B-684F-912B-1737333371D5}" type="slidenum">
              <a:rPr lang="en-US" smtClean="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37930" y="149973"/>
            <a:ext cx="8458200" cy="1325563"/>
          </a:xfrm>
        </p:spPr>
        <p:txBody>
          <a:bodyPr/>
          <a:lstStyle>
            <a:lvl1pPr algn="ctr">
              <a:defRPr/>
            </a:lvl1pPr>
          </a:lstStyle>
          <a:p>
            <a:r>
              <a:rPr lang="en-US"/>
              <a:t>Click to edit Master title style</a:t>
            </a:r>
            <a:endParaRPr lang="en-US" dirty="0"/>
          </a:p>
        </p:txBody>
      </p:sp>
      <p:sp>
        <p:nvSpPr>
          <p:cNvPr id="7" name="Date Placeholder 6"/>
          <p:cNvSpPr>
            <a:spLocks noGrp="1"/>
          </p:cNvSpPr>
          <p:nvPr>
            <p:ph type="dt" sz="half" idx="10"/>
          </p:nvPr>
        </p:nvSpPr>
        <p:spPr/>
        <p:txBody>
          <a:bodyPr/>
          <a:lstStyle/>
          <a:p>
            <a:fld id="{68FB6832-9932-4214-8DF2-B296403626D3}" type="datetime1">
              <a:rPr lang="en-US" smtClean="0"/>
              <a:t>4/23/2019</a:t>
            </a:fld>
            <a:endParaRPr lang="en-US" dirty="0"/>
          </a:p>
        </p:txBody>
      </p:sp>
      <p:sp>
        <p:nvSpPr>
          <p:cNvPr id="8" name="Footer Placeholder 7"/>
          <p:cNvSpPr>
            <a:spLocks noGrp="1"/>
          </p:cNvSpPr>
          <p:nvPr>
            <p:ph type="ftr" sz="quarter" idx="11"/>
          </p:nvPr>
        </p:nvSpPr>
        <p:spPr/>
        <p:txBody>
          <a:bodyPr/>
          <a:lstStyle/>
          <a:p>
            <a:r>
              <a:rPr lang="en-US" dirty="0"/>
              <a:t>www.healthikids.org</a:t>
            </a:r>
          </a:p>
        </p:txBody>
      </p:sp>
      <p:sp>
        <p:nvSpPr>
          <p:cNvPr id="9" name="Slide Number Placeholder 8"/>
          <p:cNvSpPr>
            <a:spLocks noGrp="1"/>
          </p:cNvSpPr>
          <p:nvPr>
            <p:ph type="sldNum" sz="quarter" idx="12"/>
          </p:nvPr>
        </p:nvSpPr>
        <p:spPr/>
        <p:txBody>
          <a:bodyPr/>
          <a:lstStyle/>
          <a:p>
            <a:fld id="{2F7FB89A-AE8B-684F-912B-1737333371D5}"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Slide - 1">
    <p:spTree>
      <p:nvGrpSpPr>
        <p:cNvPr id="1" name=""/>
        <p:cNvGrpSpPr/>
        <p:nvPr/>
      </p:nvGrpSpPr>
      <p:grpSpPr>
        <a:xfrm>
          <a:off x="0" y="0"/>
          <a:ext cx="0" cy="0"/>
          <a:chOff x="0" y="0"/>
          <a:chExt cx="0" cy="0"/>
        </a:xfrm>
      </p:grpSpPr>
      <p:sp>
        <p:nvSpPr>
          <p:cNvPr id="11" name="Rectangle 10"/>
          <p:cNvSpPr/>
          <p:nvPr userDrawn="1"/>
        </p:nvSpPr>
        <p:spPr>
          <a:xfrm>
            <a:off x="0" y="0"/>
            <a:ext cx="9144000" cy="6575612"/>
          </a:xfrm>
          <a:prstGeom prst="rect">
            <a:avLst/>
          </a:prstGeom>
          <a:gradFill flip="none" rotWithShape="1">
            <a:gsLst>
              <a:gs pos="26000">
                <a:schemeClr val="accent1">
                  <a:alpha val="84000"/>
                </a:schemeClr>
              </a:gs>
              <a:gs pos="100000">
                <a:srgbClr val="0B3E6F"/>
              </a:gs>
            </a:gsLst>
            <a:lin ang="3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477373"/>
            <a:ext cx="9144000" cy="380627"/>
          </a:xfrm>
          <a:prstGeom prst="rect">
            <a:avLst/>
          </a:prstGeom>
        </p:spPr>
      </p:pic>
      <p:sp>
        <p:nvSpPr>
          <p:cNvPr id="2" name="Title 1"/>
          <p:cNvSpPr>
            <a:spLocks noGrp="1"/>
          </p:cNvSpPr>
          <p:nvPr>
            <p:ph type="ctrTitle" hasCustomPrompt="1"/>
          </p:nvPr>
        </p:nvSpPr>
        <p:spPr>
          <a:xfrm>
            <a:off x="337930" y="2188483"/>
            <a:ext cx="8458200" cy="1429892"/>
          </a:xfrm>
        </p:spPr>
        <p:txBody>
          <a:bodyPr anchor="t" anchorCtr="0"/>
          <a:lstStyle>
            <a:lvl1pPr algn="ctr">
              <a:defRPr sz="5000" baseline="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337930" y="3981602"/>
            <a:ext cx="8458200" cy="487500"/>
          </a:xfrm>
        </p:spPr>
        <p:txBody>
          <a:bodyP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337930" y="6477373"/>
            <a:ext cx="2348120" cy="365125"/>
          </a:xfrm>
        </p:spPr>
        <p:txBody>
          <a:bodyPr/>
          <a:lstStyle>
            <a:lvl1pPr>
              <a:defRPr b="0" spc="0">
                <a:solidFill>
                  <a:schemeClr val="bg1"/>
                </a:solidFill>
              </a:defRPr>
            </a:lvl1pPr>
          </a:lstStyle>
          <a:p>
            <a:fld id="{745CA319-8190-4267-9CA6-DC7206BD4BE3}" type="datetime1">
              <a:rPr lang="en-US" smtClean="0"/>
              <a:t>4/23/2019</a:t>
            </a:fld>
            <a:endParaRPr lang="en-US" dirty="0"/>
          </a:p>
        </p:txBody>
      </p:sp>
      <p:sp>
        <p:nvSpPr>
          <p:cNvPr id="5" name="Footer Placeholder 4"/>
          <p:cNvSpPr>
            <a:spLocks noGrp="1"/>
          </p:cNvSpPr>
          <p:nvPr>
            <p:ph type="ftr" sz="quarter" idx="11"/>
          </p:nvPr>
        </p:nvSpPr>
        <p:spPr>
          <a:xfrm>
            <a:off x="3028950" y="6477373"/>
            <a:ext cx="3086100" cy="365125"/>
          </a:xfrm>
        </p:spPr>
        <p:txBody>
          <a:bodyPr/>
          <a:lstStyle>
            <a:lvl1pPr>
              <a:defRPr b="0" spc="0">
                <a:solidFill>
                  <a:schemeClr val="bg1"/>
                </a:solidFill>
              </a:defRPr>
            </a:lvl1pPr>
          </a:lstStyle>
          <a:p>
            <a:r>
              <a:rPr lang="en-US" dirty="0"/>
              <a:t>www.healthikids.org</a:t>
            </a:r>
          </a:p>
        </p:txBody>
      </p:sp>
      <p:sp>
        <p:nvSpPr>
          <p:cNvPr id="6" name="Slide Number Placeholder 5"/>
          <p:cNvSpPr>
            <a:spLocks noGrp="1"/>
          </p:cNvSpPr>
          <p:nvPr>
            <p:ph type="sldNum" sz="quarter" idx="12"/>
          </p:nvPr>
        </p:nvSpPr>
        <p:spPr>
          <a:xfrm>
            <a:off x="6457950" y="6477373"/>
            <a:ext cx="2338180" cy="365125"/>
          </a:xfrm>
        </p:spPr>
        <p:txBody>
          <a:bodyPr/>
          <a:lstStyle>
            <a:lvl1pPr>
              <a:defRPr b="0" spc="0">
                <a:solidFill>
                  <a:schemeClr val="bg1"/>
                </a:solidFill>
              </a:defRPr>
            </a:lvl1pPr>
          </a:lstStyle>
          <a:p>
            <a:fld id="{2F7FB89A-AE8B-684F-912B-1737333371D5}"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Slide - 1-Lighter Version">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477373"/>
            <a:ext cx="9144000" cy="380627"/>
          </a:xfrm>
          <a:prstGeom prst="rect">
            <a:avLst/>
          </a:prstGeom>
        </p:spPr>
      </p:pic>
      <p:sp>
        <p:nvSpPr>
          <p:cNvPr id="2" name="Title 1"/>
          <p:cNvSpPr>
            <a:spLocks noGrp="1"/>
          </p:cNvSpPr>
          <p:nvPr>
            <p:ph type="ctrTitle" hasCustomPrompt="1"/>
          </p:nvPr>
        </p:nvSpPr>
        <p:spPr>
          <a:xfrm>
            <a:off x="337930" y="2188483"/>
            <a:ext cx="8458200" cy="1429892"/>
          </a:xfrm>
        </p:spPr>
        <p:txBody>
          <a:bodyPr anchor="t" anchorCtr="0"/>
          <a:lstStyle>
            <a:lvl1pPr algn="ctr">
              <a:defRPr sz="5000" baseline="0">
                <a:solidFill>
                  <a:schemeClr val="tx2"/>
                </a:solidFill>
              </a:defRPr>
            </a:lvl1pPr>
          </a:lstStyle>
          <a:p>
            <a:r>
              <a:rPr lang="en-US" dirty="0"/>
              <a:t>CLICK TO EDIT MASTER TITLE STYLE</a:t>
            </a:r>
          </a:p>
        </p:txBody>
      </p:sp>
      <p:sp>
        <p:nvSpPr>
          <p:cNvPr id="3" name="Subtitle 2"/>
          <p:cNvSpPr>
            <a:spLocks noGrp="1"/>
          </p:cNvSpPr>
          <p:nvPr>
            <p:ph type="subTitle" idx="1"/>
          </p:nvPr>
        </p:nvSpPr>
        <p:spPr>
          <a:xfrm>
            <a:off x="337930" y="3981602"/>
            <a:ext cx="8458200" cy="487500"/>
          </a:xfrm>
        </p:spPr>
        <p:txBody>
          <a:bodyPr/>
          <a:lstStyle>
            <a:lvl1pPr marL="0" indent="0" algn="ctr">
              <a:buNone/>
              <a:defRPr sz="2000">
                <a:solidFill>
                  <a:srgbClr val="115C8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337930" y="6477373"/>
            <a:ext cx="2348120" cy="365125"/>
          </a:xfrm>
        </p:spPr>
        <p:txBody>
          <a:bodyPr/>
          <a:lstStyle>
            <a:lvl1pPr>
              <a:defRPr b="0" spc="0">
                <a:solidFill>
                  <a:schemeClr val="bg1"/>
                </a:solidFill>
              </a:defRPr>
            </a:lvl1pPr>
          </a:lstStyle>
          <a:p>
            <a:fld id="{3C2E3F98-14B1-45FE-B16D-FD54051DB400}" type="datetime1">
              <a:rPr lang="en-US" smtClean="0"/>
              <a:t>4/23/2019</a:t>
            </a:fld>
            <a:endParaRPr lang="en-US" dirty="0"/>
          </a:p>
        </p:txBody>
      </p:sp>
      <p:sp>
        <p:nvSpPr>
          <p:cNvPr id="5" name="Footer Placeholder 4"/>
          <p:cNvSpPr>
            <a:spLocks noGrp="1"/>
          </p:cNvSpPr>
          <p:nvPr>
            <p:ph type="ftr" sz="quarter" idx="11"/>
          </p:nvPr>
        </p:nvSpPr>
        <p:spPr>
          <a:xfrm>
            <a:off x="3028950" y="6477373"/>
            <a:ext cx="3086100" cy="365125"/>
          </a:xfrm>
        </p:spPr>
        <p:txBody>
          <a:bodyPr/>
          <a:lstStyle>
            <a:lvl1pPr>
              <a:defRPr b="0" spc="0">
                <a:solidFill>
                  <a:schemeClr val="bg1"/>
                </a:solidFill>
              </a:defRPr>
            </a:lvl1pPr>
          </a:lstStyle>
          <a:p>
            <a:r>
              <a:rPr lang="en-US" dirty="0"/>
              <a:t>www.healthikids.org</a:t>
            </a:r>
          </a:p>
        </p:txBody>
      </p:sp>
      <p:sp>
        <p:nvSpPr>
          <p:cNvPr id="6" name="Slide Number Placeholder 5"/>
          <p:cNvSpPr>
            <a:spLocks noGrp="1"/>
          </p:cNvSpPr>
          <p:nvPr>
            <p:ph type="sldNum" sz="quarter" idx="12"/>
          </p:nvPr>
        </p:nvSpPr>
        <p:spPr>
          <a:xfrm>
            <a:off x="6457950" y="6477373"/>
            <a:ext cx="2338180" cy="365125"/>
          </a:xfrm>
        </p:spPr>
        <p:txBody>
          <a:bodyPr/>
          <a:lstStyle>
            <a:lvl1pPr>
              <a:defRPr b="0" spc="0">
                <a:solidFill>
                  <a:schemeClr val="bg1"/>
                </a:solidFill>
              </a:defRPr>
            </a:lvl1pPr>
          </a:lstStyle>
          <a:p>
            <a:fld id="{2F7FB89A-AE8B-684F-912B-1737333371D5}"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Slide-2-Image">
    <p:spTree>
      <p:nvGrpSpPr>
        <p:cNvPr id="1" name=""/>
        <p:cNvGrpSpPr/>
        <p:nvPr/>
      </p:nvGrpSpPr>
      <p:grpSpPr>
        <a:xfrm>
          <a:off x="0" y="0"/>
          <a:ext cx="0" cy="0"/>
          <a:chOff x="0" y="0"/>
          <a:chExt cx="0" cy="0"/>
        </a:xfrm>
      </p:grpSpPr>
      <p:sp>
        <p:nvSpPr>
          <p:cNvPr id="12" name="Rectangle 11"/>
          <p:cNvSpPr/>
          <p:nvPr userDrawn="1"/>
        </p:nvSpPr>
        <p:spPr>
          <a:xfrm>
            <a:off x="0" y="2146852"/>
            <a:ext cx="9144000" cy="4428760"/>
          </a:xfrm>
          <a:prstGeom prst="rect">
            <a:avLst/>
          </a:prstGeom>
          <a:gradFill flip="none" rotWithShape="1">
            <a:gsLst>
              <a:gs pos="26000">
                <a:schemeClr val="accent1">
                  <a:alpha val="84000"/>
                </a:schemeClr>
              </a:gs>
              <a:gs pos="100000">
                <a:srgbClr val="0B3E6F"/>
              </a:gs>
            </a:gsLst>
            <a:lin ang="3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477373"/>
            <a:ext cx="9144000" cy="380627"/>
          </a:xfrm>
          <a:prstGeom prst="rect">
            <a:avLst/>
          </a:prstGeom>
        </p:spPr>
      </p:pic>
      <p:sp>
        <p:nvSpPr>
          <p:cNvPr id="6" name="Title 1"/>
          <p:cNvSpPr>
            <a:spLocks noGrp="1"/>
          </p:cNvSpPr>
          <p:nvPr>
            <p:ph type="ctrTitle" hasCustomPrompt="1"/>
          </p:nvPr>
        </p:nvSpPr>
        <p:spPr>
          <a:xfrm>
            <a:off x="337930" y="2481174"/>
            <a:ext cx="8458200" cy="1429892"/>
          </a:xfrm>
        </p:spPr>
        <p:txBody>
          <a:bodyPr anchor="t" anchorCtr="0"/>
          <a:lstStyle>
            <a:lvl1pPr algn="ctr">
              <a:defRPr sz="4000" baseline="0">
                <a:solidFill>
                  <a:schemeClr val="bg1"/>
                </a:solidFill>
              </a:defRPr>
            </a:lvl1pPr>
          </a:lstStyle>
          <a:p>
            <a:r>
              <a:rPr lang="en-US" dirty="0"/>
              <a:t>CLICK TO EDIT MASTER TITLE STYLE</a:t>
            </a:r>
          </a:p>
        </p:txBody>
      </p:sp>
      <p:sp>
        <p:nvSpPr>
          <p:cNvPr id="8" name="Date Placeholder 3"/>
          <p:cNvSpPr>
            <a:spLocks noGrp="1"/>
          </p:cNvSpPr>
          <p:nvPr>
            <p:ph type="dt" sz="half" idx="10"/>
          </p:nvPr>
        </p:nvSpPr>
        <p:spPr>
          <a:xfrm>
            <a:off x="337930" y="6477373"/>
            <a:ext cx="2348120" cy="365125"/>
          </a:xfrm>
        </p:spPr>
        <p:txBody>
          <a:bodyPr/>
          <a:lstStyle>
            <a:lvl1pPr>
              <a:defRPr b="0" spc="0">
                <a:solidFill>
                  <a:schemeClr val="bg1"/>
                </a:solidFill>
              </a:defRPr>
            </a:lvl1pPr>
          </a:lstStyle>
          <a:p>
            <a:fld id="{A4D0BA26-9580-4D55-9964-F12E5D98D8E1}" type="datetime1">
              <a:rPr lang="en-US" smtClean="0"/>
              <a:t>4/23/2019</a:t>
            </a:fld>
            <a:endParaRPr lang="en-US" dirty="0"/>
          </a:p>
        </p:txBody>
      </p:sp>
      <p:sp>
        <p:nvSpPr>
          <p:cNvPr id="9" name="Footer Placeholder 4"/>
          <p:cNvSpPr>
            <a:spLocks noGrp="1"/>
          </p:cNvSpPr>
          <p:nvPr>
            <p:ph type="ftr" sz="quarter" idx="11"/>
          </p:nvPr>
        </p:nvSpPr>
        <p:spPr>
          <a:xfrm>
            <a:off x="3028950" y="6477373"/>
            <a:ext cx="3086100" cy="365125"/>
          </a:xfrm>
        </p:spPr>
        <p:txBody>
          <a:bodyPr/>
          <a:lstStyle>
            <a:lvl1pPr>
              <a:defRPr b="0" spc="0">
                <a:solidFill>
                  <a:schemeClr val="bg1"/>
                </a:solidFill>
              </a:defRPr>
            </a:lvl1pPr>
          </a:lstStyle>
          <a:p>
            <a:r>
              <a:rPr lang="en-US" dirty="0"/>
              <a:t>www.healthikids.org</a:t>
            </a:r>
          </a:p>
        </p:txBody>
      </p:sp>
      <p:sp>
        <p:nvSpPr>
          <p:cNvPr id="10" name="Slide Number Placeholder 5"/>
          <p:cNvSpPr>
            <a:spLocks noGrp="1"/>
          </p:cNvSpPr>
          <p:nvPr>
            <p:ph type="sldNum" sz="quarter" idx="12"/>
          </p:nvPr>
        </p:nvSpPr>
        <p:spPr>
          <a:xfrm>
            <a:off x="6457950" y="6477373"/>
            <a:ext cx="2338180" cy="365125"/>
          </a:xfrm>
        </p:spPr>
        <p:txBody>
          <a:bodyPr/>
          <a:lstStyle>
            <a:lvl1pPr>
              <a:defRPr b="0" spc="0">
                <a:solidFill>
                  <a:schemeClr val="bg1"/>
                </a:solidFill>
              </a:defRPr>
            </a:lvl1pPr>
          </a:lstStyle>
          <a:p>
            <a:fld id="{2F7FB89A-AE8B-684F-912B-1737333371D5}" type="slidenum">
              <a:rPr lang="en-US" smtClean="0"/>
              <a:pPr/>
              <a:t>‹#›</a:t>
            </a:fld>
            <a:endParaRPr lang="en-US" dirty="0"/>
          </a:p>
        </p:txBody>
      </p:sp>
      <p:sp>
        <p:nvSpPr>
          <p:cNvPr id="11" name="Picture Placeholder 8"/>
          <p:cNvSpPr>
            <a:spLocks noGrp="1"/>
          </p:cNvSpPr>
          <p:nvPr>
            <p:ph type="pic" sz="quarter" idx="13"/>
          </p:nvPr>
        </p:nvSpPr>
        <p:spPr>
          <a:xfrm>
            <a:off x="0" y="0"/>
            <a:ext cx="9144000" cy="2146852"/>
          </a:xfrm>
        </p:spPr>
        <p:txBody>
          <a:bodyPr/>
          <a:lstStyle/>
          <a:p>
            <a:r>
              <a:rPr lang="en-US" dirty="0"/>
              <a:t>Click icon to add picture</a:t>
            </a:r>
          </a:p>
        </p:txBody>
      </p:sp>
      <p:sp>
        <p:nvSpPr>
          <p:cNvPr id="15" name="Content Placeholder 2"/>
          <p:cNvSpPr>
            <a:spLocks noGrp="1"/>
          </p:cNvSpPr>
          <p:nvPr>
            <p:ph idx="1"/>
          </p:nvPr>
        </p:nvSpPr>
        <p:spPr>
          <a:xfrm>
            <a:off x="337930" y="3911066"/>
            <a:ext cx="8458200" cy="802094"/>
          </a:xfrm>
        </p:spPr>
        <p:txBody>
          <a:bodyPr/>
          <a:lstStyle>
            <a:lvl1pPr marL="0" indent="0" algn="ctr">
              <a:buNone/>
              <a:defRPr>
                <a:solidFill>
                  <a:schemeClr val="bg1"/>
                </a:solidFill>
              </a:defRPr>
            </a:lvl1pPr>
            <a:lvl2pPr>
              <a:defRPr>
                <a:solidFill>
                  <a:schemeClr val="bg1"/>
                </a:solidFill>
              </a:defRPr>
            </a:lvl2pPr>
            <a:lvl3pPr>
              <a:defRPr>
                <a:solidFill>
                  <a:schemeClr val="bg1"/>
                </a:solidFill>
              </a:defRPr>
            </a:lvl3pPr>
          </a:lstStyle>
          <a:p>
            <a:pPr lvl="0"/>
            <a:r>
              <a:rPr lang="en-US"/>
              <a:t>Edit Master text styles</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Slide-2-Image-Lighter Version">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477373"/>
            <a:ext cx="9144000" cy="380627"/>
          </a:xfrm>
          <a:prstGeom prst="rect">
            <a:avLst/>
          </a:prstGeom>
        </p:spPr>
      </p:pic>
      <p:sp>
        <p:nvSpPr>
          <p:cNvPr id="6" name="Title 1"/>
          <p:cNvSpPr>
            <a:spLocks noGrp="1"/>
          </p:cNvSpPr>
          <p:nvPr>
            <p:ph type="ctrTitle" hasCustomPrompt="1"/>
          </p:nvPr>
        </p:nvSpPr>
        <p:spPr>
          <a:xfrm>
            <a:off x="337930" y="2463150"/>
            <a:ext cx="8269357" cy="1429892"/>
          </a:xfrm>
        </p:spPr>
        <p:txBody>
          <a:bodyPr anchor="t" anchorCtr="0"/>
          <a:lstStyle>
            <a:lvl1pPr algn="ctr">
              <a:defRPr sz="4000" baseline="0">
                <a:solidFill>
                  <a:srgbClr val="115C85"/>
                </a:solidFill>
              </a:defRPr>
            </a:lvl1pPr>
          </a:lstStyle>
          <a:p>
            <a:r>
              <a:rPr lang="en-US" dirty="0"/>
              <a:t>CLICK TO EDIT MASTER TITLE STYLE</a:t>
            </a:r>
          </a:p>
        </p:txBody>
      </p:sp>
      <p:sp>
        <p:nvSpPr>
          <p:cNvPr id="8" name="Date Placeholder 3"/>
          <p:cNvSpPr>
            <a:spLocks noGrp="1"/>
          </p:cNvSpPr>
          <p:nvPr>
            <p:ph type="dt" sz="half" idx="10"/>
          </p:nvPr>
        </p:nvSpPr>
        <p:spPr>
          <a:xfrm>
            <a:off x="337930" y="6477373"/>
            <a:ext cx="2348120" cy="365125"/>
          </a:xfrm>
        </p:spPr>
        <p:txBody>
          <a:bodyPr/>
          <a:lstStyle>
            <a:lvl1pPr>
              <a:defRPr b="0" spc="0">
                <a:solidFill>
                  <a:schemeClr val="bg1"/>
                </a:solidFill>
              </a:defRPr>
            </a:lvl1pPr>
          </a:lstStyle>
          <a:p>
            <a:fld id="{3FC08477-8868-4851-9FE6-A73D78F4FA26}" type="datetime1">
              <a:rPr lang="en-US" smtClean="0"/>
              <a:t>4/23/2019</a:t>
            </a:fld>
            <a:endParaRPr lang="en-US" dirty="0"/>
          </a:p>
        </p:txBody>
      </p:sp>
      <p:sp>
        <p:nvSpPr>
          <p:cNvPr id="9" name="Footer Placeholder 4"/>
          <p:cNvSpPr>
            <a:spLocks noGrp="1"/>
          </p:cNvSpPr>
          <p:nvPr>
            <p:ph type="ftr" sz="quarter" idx="11"/>
          </p:nvPr>
        </p:nvSpPr>
        <p:spPr>
          <a:xfrm>
            <a:off x="3028950" y="6477373"/>
            <a:ext cx="3086100" cy="365125"/>
          </a:xfrm>
        </p:spPr>
        <p:txBody>
          <a:bodyPr/>
          <a:lstStyle>
            <a:lvl1pPr>
              <a:defRPr b="0" spc="0">
                <a:solidFill>
                  <a:schemeClr val="bg1"/>
                </a:solidFill>
              </a:defRPr>
            </a:lvl1pPr>
          </a:lstStyle>
          <a:p>
            <a:r>
              <a:rPr lang="en-US" dirty="0"/>
              <a:t>www.healthikids.org</a:t>
            </a:r>
          </a:p>
        </p:txBody>
      </p:sp>
      <p:sp>
        <p:nvSpPr>
          <p:cNvPr id="10" name="Slide Number Placeholder 5"/>
          <p:cNvSpPr>
            <a:spLocks noGrp="1"/>
          </p:cNvSpPr>
          <p:nvPr>
            <p:ph type="sldNum" sz="quarter" idx="12"/>
          </p:nvPr>
        </p:nvSpPr>
        <p:spPr>
          <a:xfrm>
            <a:off x="6457950" y="6477373"/>
            <a:ext cx="2338180" cy="365125"/>
          </a:xfrm>
        </p:spPr>
        <p:txBody>
          <a:bodyPr/>
          <a:lstStyle>
            <a:lvl1pPr>
              <a:defRPr b="0" spc="0">
                <a:solidFill>
                  <a:schemeClr val="bg1"/>
                </a:solidFill>
              </a:defRPr>
            </a:lvl1pPr>
          </a:lstStyle>
          <a:p>
            <a:fld id="{2F7FB89A-AE8B-684F-912B-1737333371D5}" type="slidenum">
              <a:rPr lang="en-US" smtClean="0"/>
              <a:pPr/>
              <a:t>‹#›</a:t>
            </a:fld>
            <a:endParaRPr lang="en-US" dirty="0"/>
          </a:p>
        </p:txBody>
      </p:sp>
      <p:sp>
        <p:nvSpPr>
          <p:cNvPr id="11" name="Picture Placeholder 8"/>
          <p:cNvSpPr>
            <a:spLocks noGrp="1"/>
          </p:cNvSpPr>
          <p:nvPr>
            <p:ph type="pic" sz="quarter" idx="13"/>
          </p:nvPr>
        </p:nvSpPr>
        <p:spPr>
          <a:xfrm>
            <a:off x="0" y="0"/>
            <a:ext cx="9144000" cy="2146852"/>
          </a:xfrm>
        </p:spPr>
        <p:txBody>
          <a:bodyPr/>
          <a:lstStyle/>
          <a:p>
            <a:r>
              <a:rPr lang="en-US" dirty="0"/>
              <a:t>Click icon to add picture</a:t>
            </a:r>
          </a:p>
        </p:txBody>
      </p:sp>
      <p:sp>
        <p:nvSpPr>
          <p:cNvPr id="12" name="Content Placeholder 2"/>
          <p:cNvSpPr>
            <a:spLocks noGrp="1"/>
          </p:cNvSpPr>
          <p:nvPr>
            <p:ph idx="1"/>
          </p:nvPr>
        </p:nvSpPr>
        <p:spPr>
          <a:xfrm>
            <a:off x="337931" y="3893042"/>
            <a:ext cx="8269356" cy="2283920"/>
          </a:xfrm>
        </p:spPr>
        <p:txBody>
          <a:bodyPr/>
          <a:lstStyle>
            <a:lvl1pPr marL="0" indent="0" algn="ctr">
              <a:buNone/>
              <a:defRPr>
                <a:solidFill>
                  <a:schemeClr val="tx2"/>
                </a:solidFill>
              </a:defRPr>
            </a:lvl1pPr>
            <a:lvl2pPr algn="ctr">
              <a:defRPr/>
            </a:lvl2pPr>
            <a:lvl3pPr algn="ctr">
              <a:defRPr/>
            </a:lvl3pPr>
          </a:lstStyle>
          <a:p>
            <a:pPr lvl="0"/>
            <a:r>
              <a:rPr lang="en-US"/>
              <a:t>Edit Master text styles</a:t>
            </a:r>
          </a:p>
          <a:p>
            <a:pPr lvl="1"/>
            <a:r>
              <a:rPr lang="en-US"/>
              <a:t>Second level</a:t>
            </a:r>
          </a:p>
          <a:p>
            <a:pPr lvl="2"/>
            <a:r>
              <a:rPr lang="en-US"/>
              <a:t>Third level</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ull Images Slide">
    <p:spTree>
      <p:nvGrpSpPr>
        <p:cNvPr id="1" name=""/>
        <p:cNvGrpSpPr/>
        <p:nvPr/>
      </p:nvGrpSpPr>
      <p:grpSpPr>
        <a:xfrm>
          <a:off x="0" y="0"/>
          <a:ext cx="0" cy="0"/>
          <a:chOff x="0" y="0"/>
          <a:chExt cx="0" cy="0"/>
        </a:xfrm>
      </p:grpSpPr>
      <p:sp>
        <p:nvSpPr>
          <p:cNvPr id="9" name="Picture Placeholder 8"/>
          <p:cNvSpPr>
            <a:spLocks noGrp="1"/>
          </p:cNvSpPr>
          <p:nvPr>
            <p:ph type="pic" sz="quarter" idx="13"/>
          </p:nvPr>
        </p:nvSpPr>
        <p:spPr>
          <a:xfrm>
            <a:off x="0" y="-15501"/>
            <a:ext cx="9144000" cy="6873501"/>
          </a:xfrm>
        </p:spPr>
        <p:txBody>
          <a:bodyPr/>
          <a:lstStyle/>
          <a:p>
            <a:r>
              <a:rPr lang="en-US" dirty="0"/>
              <a:t>Click icon to add picture</a:t>
            </a:r>
          </a:p>
        </p:txBody>
      </p:sp>
      <p:sp>
        <p:nvSpPr>
          <p:cNvPr id="2" name="Title 1"/>
          <p:cNvSpPr>
            <a:spLocks noGrp="1"/>
          </p:cNvSpPr>
          <p:nvPr>
            <p:ph type="ctrTitle"/>
          </p:nvPr>
        </p:nvSpPr>
        <p:spPr>
          <a:xfrm>
            <a:off x="0" y="4313582"/>
            <a:ext cx="9144000" cy="2544418"/>
          </a:xfrm>
          <a:solidFill>
            <a:srgbClr val="115C85">
              <a:alpha val="50196"/>
            </a:srgbClr>
          </a:solidFill>
          <a:ln>
            <a:noFill/>
          </a:ln>
        </p:spPr>
        <p:txBody>
          <a:bodyPr tIns="182880" anchor="t" anchorCtr="0"/>
          <a:lstStyle>
            <a:lvl1pPr algn="ctr">
              <a:defRPr sz="4000" baseline="0">
                <a:solidFill>
                  <a:schemeClr val="bg1"/>
                </a:solidFill>
              </a:defRPr>
            </a:lvl1pPr>
          </a:lstStyle>
          <a:p>
            <a:r>
              <a:rPr lang="en-US"/>
              <a:t>Click to edit Master title style</a:t>
            </a:r>
            <a:endParaRPr lang="en-US" dirty="0"/>
          </a:p>
        </p:txBody>
      </p:sp>
      <p:sp>
        <p:nvSpPr>
          <p:cNvPr id="4" name="Date Placeholder 3"/>
          <p:cNvSpPr>
            <a:spLocks noGrp="1"/>
          </p:cNvSpPr>
          <p:nvPr>
            <p:ph type="dt" sz="half" idx="10"/>
          </p:nvPr>
        </p:nvSpPr>
        <p:spPr>
          <a:xfrm>
            <a:off x="337930" y="6477373"/>
            <a:ext cx="2348120" cy="365125"/>
          </a:xfrm>
        </p:spPr>
        <p:txBody>
          <a:bodyPr/>
          <a:lstStyle>
            <a:lvl1pPr>
              <a:defRPr b="0" spc="0">
                <a:solidFill>
                  <a:schemeClr val="bg1"/>
                </a:solidFill>
              </a:defRPr>
            </a:lvl1pPr>
          </a:lstStyle>
          <a:p>
            <a:fld id="{F5A8FE32-4550-46FE-8359-1DFBEA765368}" type="datetime1">
              <a:rPr lang="en-US" smtClean="0"/>
              <a:t>4/23/2019</a:t>
            </a:fld>
            <a:endParaRPr lang="en-US" dirty="0"/>
          </a:p>
        </p:txBody>
      </p:sp>
      <p:sp>
        <p:nvSpPr>
          <p:cNvPr id="5" name="Footer Placeholder 4"/>
          <p:cNvSpPr>
            <a:spLocks noGrp="1"/>
          </p:cNvSpPr>
          <p:nvPr>
            <p:ph type="ftr" sz="quarter" idx="11"/>
          </p:nvPr>
        </p:nvSpPr>
        <p:spPr>
          <a:xfrm>
            <a:off x="3028950" y="6477373"/>
            <a:ext cx="3086100" cy="365125"/>
          </a:xfrm>
        </p:spPr>
        <p:txBody>
          <a:bodyPr/>
          <a:lstStyle>
            <a:lvl1pPr>
              <a:defRPr b="0" spc="0">
                <a:solidFill>
                  <a:schemeClr val="bg1"/>
                </a:solidFill>
              </a:defRPr>
            </a:lvl1pPr>
          </a:lstStyle>
          <a:p>
            <a:r>
              <a:rPr lang="en-US" dirty="0"/>
              <a:t>www.healthikids.org</a:t>
            </a:r>
          </a:p>
        </p:txBody>
      </p:sp>
      <p:sp>
        <p:nvSpPr>
          <p:cNvPr id="6" name="Slide Number Placeholder 5"/>
          <p:cNvSpPr>
            <a:spLocks noGrp="1"/>
          </p:cNvSpPr>
          <p:nvPr>
            <p:ph type="sldNum" sz="quarter" idx="12"/>
          </p:nvPr>
        </p:nvSpPr>
        <p:spPr>
          <a:xfrm>
            <a:off x="6457950" y="6477373"/>
            <a:ext cx="2338180" cy="365125"/>
          </a:xfrm>
        </p:spPr>
        <p:txBody>
          <a:bodyPr/>
          <a:lstStyle>
            <a:lvl1pPr>
              <a:defRPr b="0" spc="0">
                <a:solidFill>
                  <a:schemeClr val="bg1"/>
                </a:solidFill>
              </a:defRPr>
            </a:lvl1pPr>
          </a:lstStyle>
          <a:p>
            <a:fld id="{2F7FB89A-AE8B-684F-912B-1737333371D5}"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7930" y="365126"/>
            <a:ext cx="8458200" cy="1325563"/>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337930" y="1825625"/>
            <a:ext cx="8458200" cy="435133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p:txBody>
      </p:sp>
      <p:sp>
        <p:nvSpPr>
          <p:cNvPr id="11" name="Footer Placeholder 10"/>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000">
                <a:solidFill>
                  <a:schemeClr val="tx1"/>
                </a:solidFill>
                <a:latin typeface="Verdana" charset="0"/>
                <a:ea typeface="Verdana" charset="0"/>
                <a:cs typeface="Verdana" charset="0"/>
              </a:defRPr>
            </a:lvl1pPr>
          </a:lstStyle>
          <a:p>
            <a:r>
              <a:rPr lang="en-US" dirty="0"/>
              <a:t>www.healthikids.org</a:t>
            </a:r>
          </a:p>
        </p:txBody>
      </p:sp>
      <p:sp>
        <p:nvSpPr>
          <p:cNvPr id="12" name="Slide Number Placeholder 11"/>
          <p:cNvSpPr>
            <a:spLocks noGrp="1"/>
          </p:cNvSpPr>
          <p:nvPr>
            <p:ph type="sldNum" sz="quarter" idx="4"/>
          </p:nvPr>
        </p:nvSpPr>
        <p:spPr>
          <a:xfrm>
            <a:off x="6457950" y="6356350"/>
            <a:ext cx="2338180" cy="365125"/>
          </a:xfrm>
          <a:prstGeom prst="rect">
            <a:avLst/>
          </a:prstGeom>
        </p:spPr>
        <p:txBody>
          <a:bodyPr vert="horz" lIns="91440" tIns="45720" rIns="0" bIns="45720" rtlCol="0" anchor="ctr"/>
          <a:lstStyle>
            <a:lvl1pPr algn="r">
              <a:defRPr sz="1000">
                <a:solidFill>
                  <a:schemeClr val="tx1"/>
                </a:solidFill>
                <a:latin typeface="Verdana" charset="0"/>
                <a:ea typeface="Verdana" charset="0"/>
                <a:cs typeface="Verdana" charset="0"/>
              </a:defRPr>
            </a:lvl1pPr>
          </a:lstStyle>
          <a:p>
            <a:fld id="{2F7FB89A-AE8B-684F-912B-1737333371D5}" type="slidenum">
              <a:rPr lang="en-US" smtClean="0"/>
              <a:pPr/>
              <a:t>‹#›</a:t>
            </a:fld>
            <a:endParaRPr lang="en-US" dirty="0"/>
          </a:p>
        </p:txBody>
      </p:sp>
      <p:sp>
        <p:nvSpPr>
          <p:cNvPr id="13" name="Date Placeholder 12"/>
          <p:cNvSpPr>
            <a:spLocks noGrp="1"/>
          </p:cNvSpPr>
          <p:nvPr>
            <p:ph type="dt" sz="half" idx="2"/>
          </p:nvPr>
        </p:nvSpPr>
        <p:spPr>
          <a:xfrm>
            <a:off x="337930" y="6356350"/>
            <a:ext cx="2348120" cy="365125"/>
          </a:xfrm>
          <a:prstGeom prst="rect">
            <a:avLst/>
          </a:prstGeom>
        </p:spPr>
        <p:txBody>
          <a:bodyPr vert="horz" lIns="0" tIns="45720" rIns="91440" bIns="45720" rtlCol="0" anchor="ctr"/>
          <a:lstStyle>
            <a:lvl1pPr algn="l">
              <a:defRPr sz="1000">
                <a:solidFill>
                  <a:schemeClr val="tx1"/>
                </a:solidFill>
                <a:latin typeface="Verdana" charset="0"/>
                <a:ea typeface="Verdana" charset="0"/>
                <a:cs typeface="Verdana" charset="0"/>
              </a:defRPr>
            </a:lvl1pPr>
          </a:lstStyle>
          <a:p>
            <a:fld id="{629C0BC0-8186-4E33-B624-8A4C3AD47639}" type="datetime1">
              <a:rPr lang="en-US" smtClean="0"/>
              <a:t>4/23/2019</a:t>
            </a:fld>
            <a:endParaRPr lang="en-US" dirty="0"/>
          </a:p>
        </p:txBody>
      </p:sp>
    </p:spTree>
    <p:extLst>
      <p:ext uri="{BB962C8B-B14F-4D97-AF65-F5344CB8AC3E}">
        <p14:creationId xmlns:p14="http://schemas.microsoft.com/office/powerpoint/2010/main" val="629611598"/>
      </p:ext>
    </p:extLst>
  </p:cSld>
  <p:clrMap bg1="lt1" tx1="dk1" bg2="lt2" tx2="dk2" accent1="accent1" accent2="accent2" accent3="accent3" accent4="accent4" accent5="accent5" accent6="accent6" hlink="hlink" folHlink="folHlink"/>
  <p:sldLayoutIdLst>
    <p:sldLayoutId id="2147483661" r:id="rId1"/>
    <p:sldLayoutId id="2147483679" r:id="rId2"/>
    <p:sldLayoutId id="2147483671" r:id="rId3"/>
    <p:sldLayoutId id="2147483677" r:id="rId4"/>
    <p:sldLayoutId id="2147483673" r:id="rId5"/>
    <p:sldLayoutId id="2147483680" r:id="rId6"/>
    <p:sldLayoutId id="2147483681" r:id="rId7"/>
    <p:sldLayoutId id="2147483662" r:id="rId8"/>
    <p:sldLayoutId id="2147483678" r:id="rId9"/>
    <p:sldLayoutId id="2147483676" r:id="rId10"/>
    <p:sldLayoutId id="2147483675" r:id="rId11"/>
    <p:sldLayoutId id="2147483668" r:id="rId12"/>
    <p:sldLayoutId id="2147483667" r:id="rId13"/>
    <p:sldLayoutId id="2147483664" r:id="rId14"/>
  </p:sldLayoutIdLst>
  <p:hf hdr="0"/>
  <p:txStyles>
    <p:titleStyle>
      <a:lvl1pPr algn="l" defTabSz="914400" rtl="0" eaLnBrk="1" latinLnBrk="0" hangingPunct="1">
        <a:lnSpc>
          <a:spcPct val="90000"/>
        </a:lnSpc>
        <a:spcBef>
          <a:spcPct val="0"/>
        </a:spcBef>
        <a:buNone/>
        <a:defRPr sz="3600" b="1" kern="1200">
          <a:solidFill>
            <a:schemeClr val="tx2"/>
          </a:solidFill>
          <a:latin typeface="Verdana" charset="0"/>
          <a:ea typeface="Verdana" charset="0"/>
          <a:cs typeface="Verdana"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Verdana" charset="0"/>
          <a:ea typeface="Verdana" charset="0"/>
          <a:cs typeface="Verdana"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charset="0"/>
          <a:ea typeface="Verdana" charset="0"/>
          <a:cs typeface="Verdana"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charset="0"/>
          <a:ea typeface="Verdana" charset="0"/>
          <a:cs typeface="Verdana"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Verdana" charset="0"/>
          <a:ea typeface="Verdana" charset="0"/>
          <a:cs typeface="Verdana"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7930" y="365126"/>
            <a:ext cx="8458200" cy="1325563"/>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337930" y="1825625"/>
            <a:ext cx="8458200" cy="435133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p:txBody>
      </p:sp>
      <p:sp>
        <p:nvSpPr>
          <p:cNvPr id="11" name="Footer Placeholder 10"/>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000">
                <a:solidFill>
                  <a:schemeClr val="tx1"/>
                </a:solidFill>
                <a:latin typeface="Verdana" charset="0"/>
                <a:ea typeface="Verdana" charset="0"/>
                <a:cs typeface="Verdana" charset="0"/>
              </a:defRPr>
            </a:lvl1pPr>
          </a:lstStyle>
          <a:p>
            <a:r>
              <a:rPr lang="en-US" dirty="0"/>
              <a:t>www.healthikids.org</a:t>
            </a:r>
          </a:p>
        </p:txBody>
      </p:sp>
      <p:sp>
        <p:nvSpPr>
          <p:cNvPr id="12" name="Slide Number Placeholder 11"/>
          <p:cNvSpPr>
            <a:spLocks noGrp="1"/>
          </p:cNvSpPr>
          <p:nvPr>
            <p:ph type="sldNum" sz="quarter" idx="4"/>
          </p:nvPr>
        </p:nvSpPr>
        <p:spPr>
          <a:xfrm>
            <a:off x="6457950" y="6356350"/>
            <a:ext cx="2338180" cy="365125"/>
          </a:xfrm>
          <a:prstGeom prst="rect">
            <a:avLst/>
          </a:prstGeom>
        </p:spPr>
        <p:txBody>
          <a:bodyPr vert="horz" lIns="91440" tIns="45720" rIns="0" bIns="45720" rtlCol="0" anchor="ctr"/>
          <a:lstStyle>
            <a:lvl1pPr algn="r">
              <a:defRPr sz="1000">
                <a:solidFill>
                  <a:schemeClr val="tx1"/>
                </a:solidFill>
                <a:latin typeface="Verdana" charset="0"/>
                <a:ea typeface="Verdana" charset="0"/>
                <a:cs typeface="Verdana" charset="0"/>
              </a:defRPr>
            </a:lvl1pPr>
          </a:lstStyle>
          <a:p>
            <a:fld id="{2F7FB89A-AE8B-684F-912B-1737333371D5}" type="slidenum">
              <a:rPr lang="en-US" smtClean="0"/>
              <a:pPr/>
              <a:t>‹#›</a:t>
            </a:fld>
            <a:endParaRPr lang="en-US" dirty="0"/>
          </a:p>
        </p:txBody>
      </p:sp>
      <p:sp>
        <p:nvSpPr>
          <p:cNvPr id="13" name="Date Placeholder 12"/>
          <p:cNvSpPr>
            <a:spLocks noGrp="1"/>
          </p:cNvSpPr>
          <p:nvPr>
            <p:ph type="dt" sz="half" idx="2"/>
          </p:nvPr>
        </p:nvSpPr>
        <p:spPr>
          <a:xfrm>
            <a:off x="337930" y="6356350"/>
            <a:ext cx="2348120" cy="365125"/>
          </a:xfrm>
          <a:prstGeom prst="rect">
            <a:avLst/>
          </a:prstGeom>
        </p:spPr>
        <p:txBody>
          <a:bodyPr vert="horz" lIns="0" tIns="45720" rIns="91440" bIns="45720" rtlCol="0" anchor="ctr"/>
          <a:lstStyle>
            <a:lvl1pPr algn="l">
              <a:defRPr sz="1000">
                <a:solidFill>
                  <a:schemeClr val="tx1"/>
                </a:solidFill>
                <a:latin typeface="Verdana" charset="0"/>
                <a:ea typeface="Verdana" charset="0"/>
                <a:cs typeface="Verdana" charset="0"/>
              </a:defRPr>
            </a:lvl1pPr>
          </a:lstStyle>
          <a:p>
            <a:fld id="{B80B2C0B-0E10-4240-8F09-22772B30A9BA}" type="datetime1">
              <a:rPr lang="en-US" smtClean="0"/>
              <a:t>4/23/2019</a:t>
            </a:fld>
            <a:endParaRPr lang="en-US" dirty="0"/>
          </a:p>
        </p:txBody>
      </p:sp>
    </p:spTree>
    <p:extLst>
      <p:ext uri="{BB962C8B-B14F-4D97-AF65-F5344CB8AC3E}">
        <p14:creationId xmlns:p14="http://schemas.microsoft.com/office/powerpoint/2010/main" val="387426472"/>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Lst>
  <p:hf hdr="0"/>
  <p:txStyles>
    <p:titleStyle>
      <a:lvl1pPr algn="l" defTabSz="914400" rtl="0" eaLnBrk="1" latinLnBrk="0" hangingPunct="1">
        <a:lnSpc>
          <a:spcPct val="90000"/>
        </a:lnSpc>
        <a:spcBef>
          <a:spcPct val="0"/>
        </a:spcBef>
        <a:buNone/>
        <a:defRPr sz="3600" b="1" kern="1200">
          <a:solidFill>
            <a:schemeClr val="tx2"/>
          </a:solidFill>
          <a:latin typeface="Verdana" charset="0"/>
          <a:ea typeface="Verdana" charset="0"/>
          <a:cs typeface="Verdana"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Verdana" charset="0"/>
          <a:ea typeface="Verdana" charset="0"/>
          <a:cs typeface="Verdana"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charset="0"/>
          <a:ea typeface="Verdana" charset="0"/>
          <a:cs typeface="Verdana"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charset="0"/>
          <a:ea typeface="Verdana" charset="0"/>
          <a:cs typeface="Verdana"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Verdana" charset="0"/>
          <a:ea typeface="Verdana" charset="0"/>
          <a:cs typeface="Verdana"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hyperlink" Target="https://commons.wikimedia.org/wiki/File:P_Washington,_D.C..svg" TargetMode="External"/><Relationship Id="rId7"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hyperlink" Target="https://creativecommons.org/licenses/by-sa/3.0/" TargetMode="External"/><Relationship Id="rId9"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hyperlink" Target="http://www.persinsala.it/web/tv/programmi-tv/talent-show/x-factor/grande-fratello-e-x-factor-audience.html"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5.xml"/><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hyperlink" Target="mailto:jenn.Beideman@commongroundhealth.org" TargetMode="External"/><Relationship Id="rId7" Type="http://schemas.openxmlformats.org/officeDocument/2006/relationships/image" Target="../media/image51.png"/><Relationship Id="rId2" Type="http://schemas.openxmlformats.org/officeDocument/2006/relationships/notesSlide" Target="../notesSlides/notesSlide33.xml"/><Relationship Id="rId1" Type="http://schemas.openxmlformats.org/officeDocument/2006/relationships/slideLayout" Target="../slideLayouts/slideLayout18.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3.jp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A38464FF-15B0-4FC9-AA65-2982F9D2054B}"/>
              </a:ext>
            </a:extLst>
          </p:cNvPr>
          <p:cNvSpPr>
            <a:spLocks noGrp="1"/>
          </p:cNvSpPr>
          <p:nvPr>
            <p:ph type="ctrTitle"/>
          </p:nvPr>
        </p:nvSpPr>
        <p:spPr/>
        <p:txBody>
          <a:bodyPr/>
          <a:lstStyle/>
          <a:p>
            <a:r>
              <a:rPr lang="en-US" dirty="0"/>
              <a:t>Advocacy Training 101</a:t>
            </a:r>
          </a:p>
        </p:txBody>
      </p:sp>
      <p:sp>
        <p:nvSpPr>
          <p:cNvPr id="13" name="Subtitle 12">
            <a:extLst>
              <a:ext uri="{FF2B5EF4-FFF2-40B4-BE49-F238E27FC236}">
                <a16:creationId xmlns:a16="http://schemas.microsoft.com/office/drawing/2014/main" id="{FFC76D6F-7C96-42D1-8EBC-B483415491D9}"/>
              </a:ext>
            </a:extLst>
          </p:cNvPr>
          <p:cNvSpPr>
            <a:spLocks noGrp="1"/>
          </p:cNvSpPr>
          <p:nvPr>
            <p:ph type="subTitle" idx="1"/>
          </p:nvPr>
        </p:nvSpPr>
        <p:spPr>
          <a:xfrm>
            <a:off x="347870" y="3725825"/>
            <a:ext cx="8458200" cy="487500"/>
          </a:xfrm>
        </p:spPr>
        <p:txBody>
          <a:bodyPr/>
          <a:lstStyle/>
          <a:p>
            <a:r>
              <a:rPr lang="en-US" dirty="0"/>
              <a:t>How to influence decisions and support healthy change for our kids &amp; community</a:t>
            </a:r>
          </a:p>
        </p:txBody>
      </p:sp>
      <p:pic>
        <p:nvPicPr>
          <p:cNvPr id="18" name="Picture 17">
            <a:extLst>
              <a:ext uri="{FF2B5EF4-FFF2-40B4-BE49-F238E27FC236}">
                <a16:creationId xmlns:a16="http://schemas.microsoft.com/office/drawing/2014/main" id="{E4630DBA-6800-4A52-AA26-0E50E59E1F57}"/>
              </a:ext>
            </a:extLst>
          </p:cNvPr>
          <p:cNvPicPr>
            <a:picLocks noChangeAspect="1"/>
          </p:cNvPicPr>
          <p:nvPr/>
        </p:nvPicPr>
        <p:blipFill>
          <a:blip r:embed="rId3"/>
          <a:stretch>
            <a:fillRect/>
          </a:stretch>
        </p:blipFill>
        <p:spPr>
          <a:xfrm>
            <a:off x="1072102" y="312189"/>
            <a:ext cx="2121859" cy="1397529"/>
          </a:xfrm>
          <a:prstGeom prst="rect">
            <a:avLst/>
          </a:prstGeom>
        </p:spPr>
      </p:pic>
    </p:spTree>
    <p:extLst>
      <p:ext uri="{BB962C8B-B14F-4D97-AF65-F5344CB8AC3E}">
        <p14:creationId xmlns:p14="http://schemas.microsoft.com/office/powerpoint/2010/main" val="318523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25022" y="3277367"/>
            <a:ext cx="6202018" cy="1072419"/>
          </a:xfrm>
        </p:spPr>
        <p:txBody>
          <a:bodyPr>
            <a:normAutofit fontScale="90000"/>
          </a:bodyPr>
          <a:lstStyle/>
          <a:p>
            <a:r>
              <a:rPr lang="en-US" sz="2700" dirty="0"/>
              <a:t>It takes a village to put kids first – a connected community of caring adults to support them, and safe and supportive environments that will allow them to thrive.</a:t>
            </a:r>
          </a:p>
        </p:txBody>
      </p:sp>
      <p:sp>
        <p:nvSpPr>
          <p:cNvPr id="3" name="Date Placeholder 2"/>
          <p:cNvSpPr>
            <a:spLocks noGrp="1"/>
          </p:cNvSpPr>
          <p:nvPr>
            <p:ph type="dt" sz="half" idx="10"/>
          </p:nvPr>
        </p:nvSpPr>
        <p:spPr/>
        <p:txBody>
          <a:bodyPr/>
          <a:lstStyle/>
          <a:p>
            <a:fld id="{0607F514-55D2-4B5C-A43E-5E3C6349A6FD}" type="datetime1">
              <a:rPr lang="en-US" smtClean="0"/>
              <a:t>4/23/2019</a:t>
            </a:fld>
            <a:endParaRPr lang="en-US" dirty="0"/>
          </a:p>
        </p:txBody>
      </p:sp>
      <p:sp>
        <p:nvSpPr>
          <p:cNvPr id="4" name="Footer Placeholder 3"/>
          <p:cNvSpPr>
            <a:spLocks noGrp="1"/>
          </p:cNvSpPr>
          <p:nvPr>
            <p:ph type="ftr" sz="quarter" idx="11"/>
          </p:nvPr>
        </p:nvSpPr>
        <p:spPr/>
        <p:txBody>
          <a:bodyPr/>
          <a:lstStyle/>
          <a:p>
            <a:r>
              <a:rPr lang="en-US" dirty="0"/>
              <a:t>www.healthikids.org</a:t>
            </a:r>
          </a:p>
        </p:txBody>
      </p:sp>
      <p:sp>
        <p:nvSpPr>
          <p:cNvPr id="5" name="Slide Number Placeholder 4"/>
          <p:cNvSpPr>
            <a:spLocks noGrp="1"/>
          </p:cNvSpPr>
          <p:nvPr>
            <p:ph type="sldNum" sz="quarter" idx="12"/>
          </p:nvPr>
        </p:nvSpPr>
        <p:spPr/>
        <p:txBody>
          <a:bodyPr/>
          <a:lstStyle/>
          <a:p>
            <a:fld id="{2F7FB89A-AE8B-684F-912B-1737333371D5}" type="slidenum">
              <a:rPr lang="en-US" smtClean="0"/>
              <a:t>10</a:t>
            </a:fld>
            <a:endParaRPr lang="en-US" dirty="0"/>
          </a:p>
        </p:txBody>
      </p:sp>
      <p:pic>
        <p:nvPicPr>
          <p:cNvPr id="1026" name="Picture 2" descr="Peck Street Park">
            <a:extLst>
              <a:ext uri="{FF2B5EF4-FFF2-40B4-BE49-F238E27FC236}">
                <a16:creationId xmlns:a16="http://schemas.microsoft.com/office/drawing/2014/main" id="{02BB3FAA-4826-444B-A5E5-945B5E40DCBC}"/>
              </a:ext>
            </a:extLst>
          </p:cNvPr>
          <p:cNvPicPr>
            <a:picLocks noGrp="1" noChangeAspect="1" noChangeArrowheads="1"/>
          </p:cNvPicPr>
          <p:nvPr>
            <p:ph type="pic" sz="quarter" idx="13"/>
          </p:nvPr>
        </p:nvPicPr>
        <p:blipFill rotWithShape="1">
          <a:blip r:embed="rId3">
            <a:extLst>
              <a:ext uri="{28A0092B-C50C-407E-A947-70E740481C1C}">
                <a14:useLocalDpi xmlns:a14="http://schemas.microsoft.com/office/drawing/2010/main" val="0"/>
              </a:ext>
            </a:extLst>
          </a:blip>
          <a:srcRect t="24288" b="52240"/>
          <a:stretch/>
        </p:blipFill>
        <p:spPr bwMode="auto">
          <a:xfrm>
            <a:off x="0" y="0"/>
            <a:ext cx="9144000" cy="2146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6759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73230" y="3218963"/>
            <a:ext cx="8269357" cy="1072419"/>
          </a:xfrm>
        </p:spPr>
        <p:txBody>
          <a:bodyPr>
            <a:normAutofit fontScale="90000"/>
          </a:bodyPr>
          <a:lstStyle/>
          <a:p>
            <a:r>
              <a:rPr lang="en-US" sz="2700" dirty="0"/>
              <a:t>Together we must abolish inequities caused by adverse childhood experiences, structural racism, poverty and community violence to support our youngest children.</a:t>
            </a:r>
          </a:p>
        </p:txBody>
      </p:sp>
      <p:sp>
        <p:nvSpPr>
          <p:cNvPr id="3" name="Date Placeholder 2"/>
          <p:cNvSpPr>
            <a:spLocks noGrp="1"/>
          </p:cNvSpPr>
          <p:nvPr>
            <p:ph type="dt" sz="half" idx="10"/>
          </p:nvPr>
        </p:nvSpPr>
        <p:spPr/>
        <p:txBody>
          <a:bodyPr/>
          <a:lstStyle/>
          <a:p>
            <a:fld id="{0C91EC8D-2E97-4889-9A08-D8AA9D3E9C1F}" type="datetime1">
              <a:rPr lang="en-US" smtClean="0"/>
              <a:t>4/23/2019</a:t>
            </a:fld>
            <a:endParaRPr lang="en-US" dirty="0"/>
          </a:p>
        </p:txBody>
      </p:sp>
      <p:sp>
        <p:nvSpPr>
          <p:cNvPr id="4" name="Footer Placeholder 3"/>
          <p:cNvSpPr>
            <a:spLocks noGrp="1"/>
          </p:cNvSpPr>
          <p:nvPr>
            <p:ph type="ftr" sz="quarter" idx="11"/>
          </p:nvPr>
        </p:nvSpPr>
        <p:spPr/>
        <p:txBody>
          <a:bodyPr/>
          <a:lstStyle/>
          <a:p>
            <a:r>
              <a:rPr lang="en-US" dirty="0"/>
              <a:t>www.healthikids.org</a:t>
            </a:r>
          </a:p>
        </p:txBody>
      </p:sp>
      <p:sp>
        <p:nvSpPr>
          <p:cNvPr id="5" name="Slide Number Placeholder 4"/>
          <p:cNvSpPr>
            <a:spLocks noGrp="1"/>
          </p:cNvSpPr>
          <p:nvPr>
            <p:ph type="sldNum" sz="quarter" idx="12"/>
          </p:nvPr>
        </p:nvSpPr>
        <p:spPr/>
        <p:txBody>
          <a:bodyPr/>
          <a:lstStyle/>
          <a:p>
            <a:fld id="{2F7FB89A-AE8B-684F-912B-1737333371D5}" type="slidenum">
              <a:rPr lang="en-US" smtClean="0"/>
              <a:t>11</a:t>
            </a:fld>
            <a:endParaRPr lang="en-US" dirty="0"/>
          </a:p>
        </p:txBody>
      </p:sp>
      <p:pic>
        <p:nvPicPr>
          <p:cNvPr id="12" name="Picture Placeholder 11">
            <a:extLst>
              <a:ext uri="{FF2B5EF4-FFF2-40B4-BE49-F238E27FC236}">
                <a16:creationId xmlns:a16="http://schemas.microsoft.com/office/drawing/2014/main" id="{FD82BA99-6D20-460B-8E42-D1DFB223EE8B}"/>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38257" b="38257"/>
          <a:stretch>
            <a:fillRect/>
          </a:stretch>
        </p:blipFill>
        <p:spPr/>
      </p:pic>
    </p:spTree>
    <p:extLst>
      <p:ext uri="{BB962C8B-B14F-4D97-AF65-F5344CB8AC3E}">
        <p14:creationId xmlns:p14="http://schemas.microsoft.com/office/powerpoint/2010/main" val="7943748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7929" y="336178"/>
            <a:ext cx="4866083" cy="483220"/>
          </a:xfrm>
        </p:spPr>
        <p:txBody>
          <a:bodyPr/>
          <a:lstStyle/>
          <a:p>
            <a:r>
              <a:rPr lang="en-US" sz="2800" dirty="0"/>
              <a:t>Our Advocacy Agenda</a:t>
            </a:r>
          </a:p>
        </p:txBody>
      </p:sp>
      <p:sp>
        <p:nvSpPr>
          <p:cNvPr id="3" name="Date Placeholder 2"/>
          <p:cNvSpPr>
            <a:spLocks noGrp="1"/>
          </p:cNvSpPr>
          <p:nvPr>
            <p:ph type="dt" sz="half" idx="10"/>
          </p:nvPr>
        </p:nvSpPr>
        <p:spPr/>
        <p:txBody>
          <a:bodyPr/>
          <a:lstStyle/>
          <a:p>
            <a:pPr>
              <a:defRPr/>
            </a:pPr>
            <a:fld id="{79E94C39-DA7A-439B-815E-AD6190989D8E}" type="datetime1">
              <a:rPr lang="en-US" smtClean="0"/>
              <a:t>4/23/2019</a:t>
            </a:fld>
            <a:endParaRPr lang="en-US" dirty="0"/>
          </a:p>
        </p:txBody>
      </p:sp>
      <p:sp>
        <p:nvSpPr>
          <p:cNvPr id="4" name="Footer Placeholder 3"/>
          <p:cNvSpPr>
            <a:spLocks noGrp="1"/>
          </p:cNvSpPr>
          <p:nvPr>
            <p:ph type="ftr" sz="quarter" idx="11"/>
          </p:nvPr>
        </p:nvSpPr>
        <p:spPr/>
        <p:txBody>
          <a:bodyPr/>
          <a:lstStyle/>
          <a:p>
            <a:pPr>
              <a:defRPr/>
            </a:pPr>
            <a:r>
              <a:rPr lang="en-US" dirty="0"/>
              <a:t>www.healthikids.org</a:t>
            </a:r>
          </a:p>
        </p:txBody>
      </p:sp>
      <p:sp>
        <p:nvSpPr>
          <p:cNvPr id="5" name="Slide Number Placeholder 4"/>
          <p:cNvSpPr>
            <a:spLocks noGrp="1"/>
          </p:cNvSpPr>
          <p:nvPr>
            <p:ph type="sldNum" sz="quarter" idx="12"/>
          </p:nvPr>
        </p:nvSpPr>
        <p:spPr/>
        <p:txBody>
          <a:bodyPr/>
          <a:lstStyle/>
          <a:p>
            <a:pPr>
              <a:defRPr/>
            </a:pPr>
            <a:fld id="{F03C0DD2-F4F7-4B78-9F4B-AFBC01DC169D}" type="slidenum">
              <a:rPr lang="en-US" altLang="en-US" smtClean="0"/>
              <a:pPr>
                <a:defRPr/>
              </a:pPr>
              <a:t>12</a:t>
            </a:fld>
            <a:endParaRPr lang="en-US" altLang="en-US" dirty="0"/>
          </a:p>
        </p:txBody>
      </p:sp>
      <p:pic>
        <p:nvPicPr>
          <p:cNvPr id="12" name="Picture Placeholder 11">
            <a:extLst>
              <a:ext uri="{FF2B5EF4-FFF2-40B4-BE49-F238E27FC236}">
                <a16:creationId xmlns:a16="http://schemas.microsoft.com/office/drawing/2014/main" id="{C957AEE2-6805-4F7C-93E3-640330DAF0A7}"/>
              </a:ext>
            </a:extLst>
          </p:cNvPr>
          <p:cNvPicPr>
            <a:picLocks noGrp="1" noChangeAspect="1"/>
          </p:cNvPicPr>
          <p:nvPr>
            <p:ph type="pic" sz="quarter" idx="13"/>
          </p:nvPr>
        </p:nvPicPr>
        <p:blipFill>
          <a:blip r:embed="rId3"/>
          <a:srcRect l="1437" r="1437"/>
          <a:stretch>
            <a:fillRect/>
          </a:stretch>
        </p:blipFill>
        <p:spPr/>
      </p:pic>
      <p:sp>
        <p:nvSpPr>
          <p:cNvPr id="9" name="TextBox 8"/>
          <p:cNvSpPr txBox="1"/>
          <p:nvPr/>
        </p:nvSpPr>
        <p:spPr>
          <a:xfrm>
            <a:off x="231499" y="1598716"/>
            <a:ext cx="5496201" cy="2062103"/>
          </a:xfrm>
          <a:prstGeom prst="rect">
            <a:avLst/>
          </a:prstGeom>
          <a:noFill/>
        </p:spPr>
        <p:txBody>
          <a:bodyPr wrap="square" rtlCol="0">
            <a:spAutoFit/>
          </a:bodyPr>
          <a:lstStyle/>
          <a:p>
            <a:r>
              <a:rPr lang="en-US" sz="3200" b="1" dirty="0"/>
              <a:t>Healthy Learning Environments</a:t>
            </a:r>
            <a:br>
              <a:rPr lang="en-US" sz="3200" b="1" dirty="0"/>
            </a:br>
            <a:r>
              <a:rPr lang="en-US" sz="3200" b="1" dirty="0"/>
              <a:t>Access to Services </a:t>
            </a:r>
            <a:br>
              <a:rPr lang="en-US" sz="3200" b="1" dirty="0"/>
            </a:br>
            <a:r>
              <a:rPr lang="en-US" sz="3200" b="1" dirty="0"/>
              <a:t>Equitable Communities </a:t>
            </a:r>
            <a:br>
              <a:rPr lang="en-US" sz="3200" b="1" dirty="0"/>
            </a:br>
            <a:r>
              <a:rPr lang="en-US" sz="3200" b="1" dirty="0"/>
              <a:t>The Power of Play </a:t>
            </a:r>
            <a:endParaRPr lang="en-US" sz="3200" dirty="0"/>
          </a:p>
        </p:txBody>
      </p:sp>
    </p:spTree>
    <p:extLst>
      <p:ext uri="{BB962C8B-B14F-4D97-AF65-F5344CB8AC3E}">
        <p14:creationId xmlns:p14="http://schemas.microsoft.com/office/powerpoint/2010/main" val="35426016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CCC3AFE5-FF38-41DA-BA29-D527F7242B24}"/>
              </a:ext>
            </a:extLst>
          </p:cNvPr>
          <p:cNvPicPr>
            <a:picLocks noGrp="1" noChangeAspect="1"/>
          </p:cNvPicPr>
          <p:nvPr>
            <p:ph type="pic" sz="quarter" idx="13"/>
          </p:nvPr>
        </p:nvPicPr>
        <p:blipFill>
          <a:blip r:embed="rId3"/>
          <a:srcRect l="5636" r="5636"/>
          <a:stretch>
            <a:fillRect/>
          </a:stretch>
        </p:blipFill>
        <p:spPr/>
      </p:pic>
      <p:sp>
        <p:nvSpPr>
          <p:cNvPr id="7" name="Title 6">
            <a:extLst>
              <a:ext uri="{FF2B5EF4-FFF2-40B4-BE49-F238E27FC236}">
                <a16:creationId xmlns:a16="http://schemas.microsoft.com/office/drawing/2014/main" id="{0B459647-0D19-4776-A62C-EC843ECDCF54}"/>
              </a:ext>
            </a:extLst>
          </p:cNvPr>
          <p:cNvSpPr>
            <a:spLocks noGrp="1"/>
          </p:cNvSpPr>
          <p:nvPr>
            <p:ph type="ctrTitle"/>
          </p:nvPr>
        </p:nvSpPr>
        <p:spPr>
          <a:xfrm>
            <a:off x="0" y="5106472"/>
            <a:ext cx="9144000" cy="1751527"/>
          </a:xfrm>
        </p:spPr>
        <p:txBody>
          <a:bodyPr/>
          <a:lstStyle/>
          <a:p>
            <a:r>
              <a:rPr lang="en-US" dirty="0"/>
              <a:t>What is Advocacy?</a:t>
            </a:r>
          </a:p>
        </p:txBody>
      </p:sp>
      <p:sp>
        <p:nvSpPr>
          <p:cNvPr id="2" name="Date Placeholder 1"/>
          <p:cNvSpPr>
            <a:spLocks noGrp="1"/>
          </p:cNvSpPr>
          <p:nvPr>
            <p:ph type="dt" sz="half" idx="10"/>
          </p:nvPr>
        </p:nvSpPr>
        <p:spPr/>
        <p:txBody>
          <a:bodyPr/>
          <a:lstStyle/>
          <a:p>
            <a:pPr>
              <a:defRPr/>
            </a:pPr>
            <a:fld id="{8DB064A3-9C6D-4E2C-BC52-2FC0D18F9701}" type="datetime1">
              <a:rPr lang="en-US" smtClean="0"/>
              <a:t>4/23/2019</a:t>
            </a:fld>
            <a:endParaRPr lang="en-US" dirty="0"/>
          </a:p>
        </p:txBody>
      </p:sp>
      <p:sp>
        <p:nvSpPr>
          <p:cNvPr id="3" name="Footer Placeholder 2"/>
          <p:cNvSpPr>
            <a:spLocks noGrp="1"/>
          </p:cNvSpPr>
          <p:nvPr>
            <p:ph type="ftr" sz="quarter" idx="11"/>
          </p:nvPr>
        </p:nvSpPr>
        <p:spPr/>
        <p:txBody>
          <a:bodyPr/>
          <a:lstStyle/>
          <a:p>
            <a:pPr>
              <a:defRPr/>
            </a:pPr>
            <a:r>
              <a:rPr lang="en-US" dirty="0"/>
              <a:t>www.healthikids.org</a:t>
            </a:r>
          </a:p>
        </p:txBody>
      </p:sp>
      <p:sp>
        <p:nvSpPr>
          <p:cNvPr id="4" name="Slide Number Placeholder 3"/>
          <p:cNvSpPr>
            <a:spLocks noGrp="1"/>
          </p:cNvSpPr>
          <p:nvPr>
            <p:ph type="sldNum" sz="quarter" idx="12"/>
          </p:nvPr>
        </p:nvSpPr>
        <p:spPr/>
        <p:txBody>
          <a:bodyPr/>
          <a:lstStyle/>
          <a:p>
            <a:pPr>
              <a:defRPr/>
            </a:pPr>
            <a:fld id="{50892912-ADED-4037-BF05-8170D9EE5C45}" type="slidenum">
              <a:rPr lang="en-US" altLang="en-US" smtClean="0"/>
              <a:pPr>
                <a:defRPr/>
              </a:pPr>
              <a:t>13</a:t>
            </a:fld>
            <a:endParaRPr lang="en-US" altLang="en-US" dirty="0"/>
          </a:p>
        </p:txBody>
      </p:sp>
    </p:spTree>
    <p:extLst>
      <p:ext uri="{BB962C8B-B14F-4D97-AF65-F5344CB8AC3E}">
        <p14:creationId xmlns:p14="http://schemas.microsoft.com/office/powerpoint/2010/main" val="34389818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7929" y="336177"/>
            <a:ext cx="4866083" cy="900195"/>
          </a:xfrm>
        </p:spPr>
        <p:txBody>
          <a:bodyPr/>
          <a:lstStyle/>
          <a:p>
            <a:r>
              <a:rPr lang="en-US" dirty="0"/>
              <a:t>Advocacy is many things…</a:t>
            </a:r>
          </a:p>
        </p:txBody>
      </p:sp>
      <p:sp>
        <p:nvSpPr>
          <p:cNvPr id="3" name="Date Placeholder 2"/>
          <p:cNvSpPr>
            <a:spLocks noGrp="1"/>
          </p:cNvSpPr>
          <p:nvPr>
            <p:ph type="dt" sz="half" idx="10"/>
          </p:nvPr>
        </p:nvSpPr>
        <p:spPr/>
        <p:txBody>
          <a:bodyPr/>
          <a:lstStyle/>
          <a:p>
            <a:fld id="{02A5355B-1ED4-43B0-A00B-3E944DB510F7}" type="datetime1">
              <a:rPr lang="en-US" smtClean="0"/>
              <a:t>4/23/2019</a:t>
            </a:fld>
            <a:endParaRPr lang="en-US" dirty="0"/>
          </a:p>
        </p:txBody>
      </p:sp>
      <p:sp>
        <p:nvSpPr>
          <p:cNvPr id="5" name="Slide Number Placeholder 4"/>
          <p:cNvSpPr>
            <a:spLocks noGrp="1"/>
          </p:cNvSpPr>
          <p:nvPr>
            <p:ph type="sldNum" sz="quarter" idx="12"/>
          </p:nvPr>
        </p:nvSpPr>
        <p:spPr/>
        <p:txBody>
          <a:bodyPr/>
          <a:lstStyle/>
          <a:p>
            <a:fld id="{2F7FB89A-AE8B-684F-912B-1737333371D5}" type="slidenum">
              <a:rPr lang="en-US" smtClean="0"/>
              <a:t>14</a:t>
            </a:fld>
            <a:endParaRPr lang="en-US" dirty="0"/>
          </a:p>
        </p:txBody>
      </p:sp>
      <p:pic>
        <p:nvPicPr>
          <p:cNvPr id="9" name="Picture Placeholder 8"/>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9046" r="9046"/>
          <a:stretch>
            <a:fillRect/>
          </a:stretch>
        </p:blipFill>
        <p:spPr/>
      </p:pic>
      <p:sp>
        <p:nvSpPr>
          <p:cNvPr id="7" name="Content Placeholder 6"/>
          <p:cNvSpPr>
            <a:spLocks noGrp="1"/>
          </p:cNvSpPr>
          <p:nvPr>
            <p:ph sz="half" idx="1"/>
          </p:nvPr>
        </p:nvSpPr>
        <p:spPr>
          <a:xfrm>
            <a:off x="337929" y="1509823"/>
            <a:ext cx="4866082" cy="4181071"/>
          </a:xfrm>
        </p:spPr>
        <p:txBody>
          <a:bodyPr/>
          <a:lstStyle/>
          <a:p>
            <a:pPr marL="285750" indent="-285750">
              <a:buFont typeface="Arial" panose="020B0604020202020204" pitchFamily="34" charset="0"/>
              <a:buChar char="•"/>
            </a:pPr>
            <a:endParaRPr lang="en-US" dirty="0"/>
          </a:p>
          <a:p>
            <a:r>
              <a:rPr lang="en-US" dirty="0"/>
              <a:t>Education </a:t>
            </a:r>
          </a:p>
          <a:p>
            <a:r>
              <a:rPr lang="en-US" dirty="0"/>
              <a:t>Raising awareness</a:t>
            </a:r>
          </a:p>
          <a:p>
            <a:r>
              <a:rPr lang="en-US" dirty="0"/>
              <a:t>Working with public officials</a:t>
            </a:r>
          </a:p>
          <a:p>
            <a:r>
              <a:rPr lang="en-US" dirty="0"/>
              <a:t>Building relationships with local leaders </a:t>
            </a:r>
          </a:p>
          <a:p>
            <a:r>
              <a:rPr lang="en-US" dirty="0"/>
              <a:t>Coalition building and </a:t>
            </a:r>
          </a:p>
          <a:p>
            <a:r>
              <a:rPr lang="en-US" dirty="0"/>
              <a:t>Mobilization of resources</a:t>
            </a:r>
          </a:p>
          <a:p>
            <a:pPr marL="285750" indent="-285750">
              <a:buFont typeface="Arial" panose="020B0604020202020204" pitchFamily="34" charset="0"/>
              <a:buChar char="•"/>
            </a:pPr>
            <a:endParaRPr lang="en-US" dirty="0"/>
          </a:p>
          <a:p>
            <a:endParaRPr lang="en-US" dirty="0"/>
          </a:p>
        </p:txBody>
      </p:sp>
      <p:sp>
        <p:nvSpPr>
          <p:cNvPr id="6" name="Footer Placeholder 5">
            <a:extLst>
              <a:ext uri="{FF2B5EF4-FFF2-40B4-BE49-F238E27FC236}">
                <a16:creationId xmlns:a16="http://schemas.microsoft.com/office/drawing/2014/main" id="{EDC621A6-44EF-4747-B50D-3A6DC3154253}"/>
              </a:ext>
            </a:extLst>
          </p:cNvPr>
          <p:cNvSpPr>
            <a:spLocks noGrp="1"/>
          </p:cNvSpPr>
          <p:nvPr>
            <p:ph type="ftr" sz="quarter" idx="11"/>
          </p:nvPr>
        </p:nvSpPr>
        <p:spPr/>
        <p:txBody>
          <a:bodyPr/>
          <a:lstStyle/>
          <a:p>
            <a:r>
              <a:rPr lang="en-US" dirty="0"/>
              <a:t>www.healthikids.org</a:t>
            </a:r>
          </a:p>
        </p:txBody>
      </p:sp>
    </p:spTree>
    <p:extLst>
      <p:ext uri="{BB962C8B-B14F-4D97-AF65-F5344CB8AC3E}">
        <p14:creationId xmlns:p14="http://schemas.microsoft.com/office/powerpoint/2010/main" val="8261229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95D8B-505E-4346-A3E0-D6348FFAD094}"/>
              </a:ext>
            </a:extLst>
          </p:cNvPr>
          <p:cNvSpPr>
            <a:spLocks noGrp="1"/>
          </p:cNvSpPr>
          <p:nvPr>
            <p:ph type="ctrTitle"/>
          </p:nvPr>
        </p:nvSpPr>
        <p:spPr/>
        <p:txBody>
          <a:bodyPr/>
          <a:lstStyle/>
          <a:p>
            <a:r>
              <a:rPr lang="en-US" dirty="0"/>
              <a:t>In other words</a:t>
            </a:r>
          </a:p>
        </p:txBody>
      </p:sp>
      <p:sp>
        <p:nvSpPr>
          <p:cNvPr id="3" name="Date Placeholder 2">
            <a:extLst>
              <a:ext uri="{FF2B5EF4-FFF2-40B4-BE49-F238E27FC236}">
                <a16:creationId xmlns:a16="http://schemas.microsoft.com/office/drawing/2014/main" id="{09215F53-12AB-4CC6-A5BF-80AEE0C7E196}"/>
              </a:ext>
            </a:extLst>
          </p:cNvPr>
          <p:cNvSpPr>
            <a:spLocks noGrp="1"/>
          </p:cNvSpPr>
          <p:nvPr>
            <p:ph type="dt" sz="half" idx="10"/>
          </p:nvPr>
        </p:nvSpPr>
        <p:spPr/>
        <p:txBody>
          <a:bodyPr/>
          <a:lstStyle/>
          <a:p>
            <a:fld id="{36FCF8F7-0BFE-4B8F-9C10-CF4915D8E003}" type="datetime1">
              <a:rPr lang="en-US" smtClean="0"/>
              <a:t>4/23/2019</a:t>
            </a:fld>
            <a:endParaRPr lang="en-US" dirty="0"/>
          </a:p>
        </p:txBody>
      </p:sp>
      <p:sp>
        <p:nvSpPr>
          <p:cNvPr id="4" name="Footer Placeholder 3">
            <a:extLst>
              <a:ext uri="{FF2B5EF4-FFF2-40B4-BE49-F238E27FC236}">
                <a16:creationId xmlns:a16="http://schemas.microsoft.com/office/drawing/2014/main" id="{C2EE6854-0B16-4D13-A15B-1D04EB4336A3}"/>
              </a:ext>
            </a:extLst>
          </p:cNvPr>
          <p:cNvSpPr>
            <a:spLocks noGrp="1"/>
          </p:cNvSpPr>
          <p:nvPr>
            <p:ph type="ftr" sz="quarter" idx="11"/>
          </p:nvPr>
        </p:nvSpPr>
        <p:spPr/>
        <p:txBody>
          <a:bodyPr/>
          <a:lstStyle/>
          <a:p>
            <a:r>
              <a:rPr lang="en-US" dirty="0"/>
              <a:t>www.healthikids.org</a:t>
            </a:r>
          </a:p>
        </p:txBody>
      </p:sp>
      <p:sp>
        <p:nvSpPr>
          <p:cNvPr id="5" name="Slide Number Placeholder 4">
            <a:extLst>
              <a:ext uri="{FF2B5EF4-FFF2-40B4-BE49-F238E27FC236}">
                <a16:creationId xmlns:a16="http://schemas.microsoft.com/office/drawing/2014/main" id="{7BC85EAF-B00F-4F22-97AA-73F934D4B988}"/>
              </a:ext>
            </a:extLst>
          </p:cNvPr>
          <p:cNvSpPr>
            <a:spLocks noGrp="1"/>
          </p:cNvSpPr>
          <p:nvPr>
            <p:ph type="sldNum" sz="quarter" idx="12"/>
          </p:nvPr>
        </p:nvSpPr>
        <p:spPr/>
        <p:txBody>
          <a:bodyPr/>
          <a:lstStyle/>
          <a:p>
            <a:fld id="{2F7FB89A-AE8B-684F-912B-1737333371D5}" type="slidenum">
              <a:rPr lang="en-US" smtClean="0"/>
              <a:pPr/>
              <a:t>15</a:t>
            </a:fld>
            <a:endParaRPr lang="en-US" dirty="0"/>
          </a:p>
        </p:txBody>
      </p:sp>
      <p:sp>
        <p:nvSpPr>
          <p:cNvPr id="7" name="Content Placeholder 6">
            <a:extLst>
              <a:ext uri="{FF2B5EF4-FFF2-40B4-BE49-F238E27FC236}">
                <a16:creationId xmlns:a16="http://schemas.microsoft.com/office/drawing/2014/main" id="{8A6D215F-266B-44D1-A6E0-7AD9A0D8DCA8}"/>
              </a:ext>
            </a:extLst>
          </p:cNvPr>
          <p:cNvSpPr>
            <a:spLocks noGrp="1"/>
          </p:cNvSpPr>
          <p:nvPr>
            <p:ph idx="1"/>
          </p:nvPr>
        </p:nvSpPr>
        <p:spPr/>
        <p:txBody>
          <a:bodyPr/>
          <a:lstStyle/>
          <a:p>
            <a:r>
              <a:rPr lang="en-US" dirty="0"/>
              <a:t>Advocacy helps us educate decision-makers on what we know is right for families and kids across our community by sharing our insights, stories, and data.</a:t>
            </a:r>
          </a:p>
          <a:p>
            <a:endParaRPr lang="en-US" dirty="0"/>
          </a:p>
        </p:txBody>
      </p:sp>
      <p:pic>
        <p:nvPicPr>
          <p:cNvPr id="1028" name="Picture 4" descr="IMG_20180908_145153">
            <a:extLst>
              <a:ext uri="{FF2B5EF4-FFF2-40B4-BE49-F238E27FC236}">
                <a16:creationId xmlns:a16="http://schemas.microsoft.com/office/drawing/2014/main" id="{414EC12A-5466-4D0E-86F6-F81B716A437B}"/>
              </a:ext>
            </a:extLst>
          </p:cNvPr>
          <p:cNvPicPr>
            <a:picLocks noGrp="1" noChangeAspect="1" noChangeArrowheads="1"/>
          </p:cNvPicPr>
          <p:nvPr>
            <p:ph type="pic" sz="quarter" idx="13"/>
          </p:nvPr>
        </p:nvPicPr>
        <p:blipFill rotWithShape="1">
          <a:blip r:embed="rId2">
            <a:extLst>
              <a:ext uri="{28A0092B-C50C-407E-A947-70E740481C1C}">
                <a14:useLocalDpi xmlns:a14="http://schemas.microsoft.com/office/drawing/2010/main" val="0"/>
              </a:ext>
            </a:extLst>
          </a:blip>
          <a:srcRect t="31097" b="37607"/>
          <a:stretch/>
        </p:blipFill>
        <p:spPr bwMode="auto">
          <a:xfrm>
            <a:off x="0" y="0"/>
            <a:ext cx="9144000" cy="2146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36454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3DD68-2C3F-44AA-B0D6-1EF6EEF55D68}"/>
              </a:ext>
            </a:extLst>
          </p:cNvPr>
          <p:cNvSpPr>
            <a:spLocks noGrp="1"/>
          </p:cNvSpPr>
          <p:nvPr>
            <p:ph type="ctrTitle"/>
          </p:nvPr>
        </p:nvSpPr>
        <p:spPr/>
        <p:txBody>
          <a:bodyPr/>
          <a:lstStyle/>
          <a:p>
            <a:r>
              <a:rPr lang="en-US" dirty="0"/>
              <a:t>The advocate in me</a:t>
            </a:r>
          </a:p>
        </p:txBody>
      </p:sp>
      <p:sp>
        <p:nvSpPr>
          <p:cNvPr id="3" name="Date Placeholder 2">
            <a:extLst>
              <a:ext uri="{FF2B5EF4-FFF2-40B4-BE49-F238E27FC236}">
                <a16:creationId xmlns:a16="http://schemas.microsoft.com/office/drawing/2014/main" id="{748645DE-519F-494D-A903-E4643C5B8B2B}"/>
              </a:ext>
            </a:extLst>
          </p:cNvPr>
          <p:cNvSpPr>
            <a:spLocks noGrp="1"/>
          </p:cNvSpPr>
          <p:nvPr>
            <p:ph type="dt" sz="half" idx="10"/>
          </p:nvPr>
        </p:nvSpPr>
        <p:spPr/>
        <p:txBody>
          <a:bodyPr/>
          <a:lstStyle/>
          <a:p>
            <a:fld id="{915F03EF-4819-4F17-BC3D-D7268F28EBB0}" type="datetime1">
              <a:rPr lang="en-US" smtClean="0"/>
              <a:t>4/23/2019</a:t>
            </a:fld>
            <a:endParaRPr lang="en-US" dirty="0"/>
          </a:p>
        </p:txBody>
      </p:sp>
      <p:sp>
        <p:nvSpPr>
          <p:cNvPr id="4" name="Footer Placeholder 3">
            <a:extLst>
              <a:ext uri="{FF2B5EF4-FFF2-40B4-BE49-F238E27FC236}">
                <a16:creationId xmlns:a16="http://schemas.microsoft.com/office/drawing/2014/main" id="{77148E6D-2E6F-40AC-B241-6D754C46BF15}"/>
              </a:ext>
            </a:extLst>
          </p:cNvPr>
          <p:cNvSpPr>
            <a:spLocks noGrp="1"/>
          </p:cNvSpPr>
          <p:nvPr>
            <p:ph type="ftr" sz="quarter" idx="11"/>
          </p:nvPr>
        </p:nvSpPr>
        <p:spPr/>
        <p:txBody>
          <a:bodyPr/>
          <a:lstStyle/>
          <a:p>
            <a:r>
              <a:rPr lang="en-US"/>
              <a:t>www.healthikids.org</a:t>
            </a:r>
            <a:endParaRPr lang="en-US" dirty="0"/>
          </a:p>
        </p:txBody>
      </p:sp>
      <p:sp>
        <p:nvSpPr>
          <p:cNvPr id="5" name="Slide Number Placeholder 4">
            <a:extLst>
              <a:ext uri="{FF2B5EF4-FFF2-40B4-BE49-F238E27FC236}">
                <a16:creationId xmlns:a16="http://schemas.microsoft.com/office/drawing/2014/main" id="{BAEC0740-5F5F-4A72-A859-CD93B001274A}"/>
              </a:ext>
            </a:extLst>
          </p:cNvPr>
          <p:cNvSpPr>
            <a:spLocks noGrp="1"/>
          </p:cNvSpPr>
          <p:nvPr>
            <p:ph type="sldNum" sz="quarter" idx="12"/>
          </p:nvPr>
        </p:nvSpPr>
        <p:spPr/>
        <p:txBody>
          <a:bodyPr/>
          <a:lstStyle/>
          <a:p>
            <a:fld id="{2F7FB89A-AE8B-684F-912B-1737333371D5}" type="slidenum">
              <a:rPr lang="en-US" smtClean="0"/>
              <a:pPr/>
              <a:t>16</a:t>
            </a:fld>
            <a:endParaRPr lang="en-US" dirty="0"/>
          </a:p>
        </p:txBody>
      </p:sp>
      <p:pic>
        <p:nvPicPr>
          <p:cNvPr id="9" name="Picture Placeholder 8">
            <a:extLst>
              <a:ext uri="{FF2B5EF4-FFF2-40B4-BE49-F238E27FC236}">
                <a16:creationId xmlns:a16="http://schemas.microsoft.com/office/drawing/2014/main" id="{6C5248A6-E20B-4149-99DA-9A760B288B25}"/>
              </a:ext>
            </a:extLst>
          </p:cNvPr>
          <p:cNvPicPr>
            <a:picLocks noGrp="1" noChangeAspect="1"/>
          </p:cNvPicPr>
          <p:nvPr>
            <p:ph type="pic" sz="quarter" idx="13"/>
          </p:nvPr>
        </p:nvPicPr>
        <p:blipFill rotWithShape="1">
          <a:blip r:embed="rId3"/>
          <a:srcRect t="24412" b="44292"/>
          <a:stretch/>
        </p:blipFill>
        <p:spPr>
          <a:xfrm>
            <a:off x="0" y="0"/>
            <a:ext cx="9144000" cy="2146852"/>
          </a:xfrm>
        </p:spPr>
      </p:pic>
      <p:sp>
        <p:nvSpPr>
          <p:cNvPr id="7" name="Content Placeholder 6">
            <a:extLst>
              <a:ext uri="{FF2B5EF4-FFF2-40B4-BE49-F238E27FC236}">
                <a16:creationId xmlns:a16="http://schemas.microsoft.com/office/drawing/2014/main" id="{94931A11-1F16-431B-B54E-2E6089AEB294}"/>
              </a:ext>
            </a:extLst>
          </p:cNvPr>
          <p:cNvSpPr>
            <a:spLocks noGrp="1"/>
          </p:cNvSpPr>
          <p:nvPr>
            <p:ph idx="1"/>
          </p:nvPr>
        </p:nvSpPr>
        <p:spPr>
          <a:xfrm>
            <a:off x="337931" y="3233530"/>
            <a:ext cx="8269356" cy="2943432"/>
          </a:xfrm>
        </p:spPr>
        <p:txBody>
          <a:bodyPr/>
          <a:lstStyle/>
          <a:p>
            <a:r>
              <a:rPr lang="en-US" dirty="0">
                <a:solidFill>
                  <a:srgbClr val="FF0000"/>
                </a:solidFill>
              </a:rPr>
              <a:t>[Customize to reflect you, below is Jenn’s </a:t>
            </a:r>
            <a:r>
              <a:rPr lang="en-US" dirty="0" err="1">
                <a:solidFill>
                  <a:srgbClr val="FF0000"/>
                </a:solidFill>
              </a:rPr>
              <a:t>e.x</a:t>
            </a:r>
            <a:r>
              <a:rPr lang="en-US" dirty="0">
                <a:solidFill>
                  <a:srgbClr val="FF0000"/>
                </a:solidFill>
              </a:rPr>
              <a:t>.)</a:t>
            </a:r>
          </a:p>
          <a:p>
            <a:r>
              <a:rPr lang="en-US" dirty="0"/>
              <a:t>Woman</a:t>
            </a:r>
          </a:p>
          <a:p>
            <a:r>
              <a:rPr lang="en-US" dirty="0"/>
              <a:t>Sister, wife, aunt</a:t>
            </a:r>
          </a:p>
          <a:p>
            <a:r>
              <a:rPr lang="en-US" dirty="0"/>
              <a:t>Social justice advocate </a:t>
            </a:r>
          </a:p>
          <a:p>
            <a:r>
              <a:rPr lang="en-US" dirty="0"/>
              <a:t>Voting rights advocate </a:t>
            </a:r>
          </a:p>
          <a:p>
            <a:r>
              <a:rPr lang="en-US" dirty="0"/>
              <a:t>Advocacy campaign professional </a:t>
            </a:r>
          </a:p>
        </p:txBody>
      </p:sp>
    </p:spTree>
    <p:extLst>
      <p:ext uri="{BB962C8B-B14F-4D97-AF65-F5344CB8AC3E}">
        <p14:creationId xmlns:p14="http://schemas.microsoft.com/office/powerpoint/2010/main" val="8008087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499D6-7580-4646-86EF-6F104A06C2B8}"/>
              </a:ext>
            </a:extLst>
          </p:cNvPr>
          <p:cNvSpPr>
            <a:spLocks noGrp="1"/>
          </p:cNvSpPr>
          <p:nvPr>
            <p:ph type="title"/>
          </p:nvPr>
        </p:nvSpPr>
        <p:spPr/>
        <p:txBody>
          <a:bodyPr/>
          <a:lstStyle/>
          <a:p>
            <a:r>
              <a:rPr lang="en-US" dirty="0"/>
              <a:t>Does my voice matter?</a:t>
            </a:r>
          </a:p>
        </p:txBody>
      </p:sp>
      <p:pic>
        <p:nvPicPr>
          <p:cNvPr id="8" name="Content Placeholder 5">
            <a:extLst>
              <a:ext uri="{FF2B5EF4-FFF2-40B4-BE49-F238E27FC236}">
                <a16:creationId xmlns:a16="http://schemas.microsoft.com/office/drawing/2014/main" id="{C2DD969E-FCC4-4289-993C-3F2ADDE7D255}"/>
              </a:ext>
            </a:extLst>
          </p:cNvPr>
          <p:cNvPicPr>
            <a:picLocks noGrp="1" noChangeAspect="1"/>
          </p:cNvPicPr>
          <p:nvPr>
            <p:ph idx="1"/>
          </p:nvPr>
        </p:nvPicPr>
        <p:blipFill>
          <a:blip r:embed="rId3"/>
          <a:stretch>
            <a:fillRect/>
          </a:stretch>
        </p:blipFill>
        <p:spPr>
          <a:xfrm>
            <a:off x="1903154" y="1825625"/>
            <a:ext cx="5328168" cy="4351338"/>
          </a:xfrm>
          <a:prstGeom prst="rect">
            <a:avLst/>
          </a:prstGeom>
        </p:spPr>
      </p:pic>
      <p:sp>
        <p:nvSpPr>
          <p:cNvPr id="3" name="Date Placeholder 2">
            <a:extLst>
              <a:ext uri="{FF2B5EF4-FFF2-40B4-BE49-F238E27FC236}">
                <a16:creationId xmlns:a16="http://schemas.microsoft.com/office/drawing/2014/main" id="{D6339248-E8F6-4C73-9515-727288FD41F7}"/>
              </a:ext>
            </a:extLst>
          </p:cNvPr>
          <p:cNvSpPr>
            <a:spLocks noGrp="1"/>
          </p:cNvSpPr>
          <p:nvPr>
            <p:ph type="dt" sz="half" idx="10"/>
          </p:nvPr>
        </p:nvSpPr>
        <p:spPr/>
        <p:txBody>
          <a:bodyPr/>
          <a:lstStyle/>
          <a:p>
            <a:fld id="{36FCF8F7-0BFE-4B8F-9C10-CF4915D8E003}" type="datetime1">
              <a:rPr lang="en-US" smtClean="0"/>
              <a:t>4/23/2019</a:t>
            </a:fld>
            <a:endParaRPr lang="en-US" dirty="0"/>
          </a:p>
        </p:txBody>
      </p:sp>
      <p:sp>
        <p:nvSpPr>
          <p:cNvPr id="4" name="Footer Placeholder 3">
            <a:extLst>
              <a:ext uri="{FF2B5EF4-FFF2-40B4-BE49-F238E27FC236}">
                <a16:creationId xmlns:a16="http://schemas.microsoft.com/office/drawing/2014/main" id="{AB974C8B-D65E-4442-B617-94CE09AA529A}"/>
              </a:ext>
            </a:extLst>
          </p:cNvPr>
          <p:cNvSpPr>
            <a:spLocks noGrp="1"/>
          </p:cNvSpPr>
          <p:nvPr>
            <p:ph type="ftr" sz="quarter" idx="11"/>
          </p:nvPr>
        </p:nvSpPr>
        <p:spPr/>
        <p:txBody>
          <a:bodyPr/>
          <a:lstStyle/>
          <a:p>
            <a:r>
              <a:rPr lang="en-US" dirty="0"/>
              <a:t>www.healthikids.org</a:t>
            </a:r>
          </a:p>
        </p:txBody>
      </p:sp>
      <p:sp>
        <p:nvSpPr>
          <p:cNvPr id="5" name="Slide Number Placeholder 4">
            <a:extLst>
              <a:ext uri="{FF2B5EF4-FFF2-40B4-BE49-F238E27FC236}">
                <a16:creationId xmlns:a16="http://schemas.microsoft.com/office/drawing/2014/main" id="{8D581DC8-5D2A-4113-9E80-71A4A0D6C315}"/>
              </a:ext>
            </a:extLst>
          </p:cNvPr>
          <p:cNvSpPr>
            <a:spLocks noGrp="1"/>
          </p:cNvSpPr>
          <p:nvPr>
            <p:ph type="sldNum" sz="quarter" idx="12"/>
          </p:nvPr>
        </p:nvSpPr>
        <p:spPr/>
        <p:txBody>
          <a:bodyPr/>
          <a:lstStyle/>
          <a:p>
            <a:fld id="{2F7FB89A-AE8B-684F-912B-1737333371D5}" type="slidenum">
              <a:rPr lang="en-US" smtClean="0"/>
              <a:pPr/>
              <a:t>17</a:t>
            </a:fld>
            <a:endParaRPr lang="en-US" dirty="0"/>
          </a:p>
        </p:txBody>
      </p:sp>
    </p:spTree>
    <p:extLst>
      <p:ext uri="{BB962C8B-B14F-4D97-AF65-F5344CB8AC3E}">
        <p14:creationId xmlns:p14="http://schemas.microsoft.com/office/powerpoint/2010/main" val="23907386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A1CE2606-A80E-48E6-B59F-132CEB289D7F}"/>
              </a:ext>
            </a:extLst>
          </p:cNvPr>
          <p:cNvPicPr>
            <a:picLocks noGrp="1" noChangeAspect="1"/>
          </p:cNvPicPr>
          <p:nvPr>
            <p:ph type="pic" sz="quarter" idx="13"/>
          </p:nvPr>
        </p:nvPicPr>
        <p:blipFill>
          <a:blip r:embed="rId3"/>
          <a:srcRect l="12668" r="12668"/>
          <a:stretch>
            <a:fillRect/>
          </a:stretch>
        </p:blipFill>
        <p:spPr/>
      </p:pic>
      <p:sp>
        <p:nvSpPr>
          <p:cNvPr id="3" name="Title 2">
            <a:extLst>
              <a:ext uri="{FF2B5EF4-FFF2-40B4-BE49-F238E27FC236}">
                <a16:creationId xmlns:a16="http://schemas.microsoft.com/office/drawing/2014/main" id="{7DA261A2-9061-400D-84CC-35FF969C421B}"/>
              </a:ext>
            </a:extLst>
          </p:cNvPr>
          <p:cNvSpPr>
            <a:spLocks noGrp="1"/>
          </p:cNvSpPr>
          <p:nvPr>
            <p:ph type="ctrTitle"/>
          </p:nvPr>
        </p:nvSpPr>
        <p:spPr>
          <a:xfrm>
            <a:off x="0" y="5114260"/>
            <a:ext cx="9144000" cy="1743740"/>
          </a:xfrm>
        </p:spPr>
        <p:txBody>
          <a:bodyPr/>
          <a:lstStyle/>
          <a:p>
            <a:r>
              <a:rPr lang="en-US" dirty="0"/>
              <a:t>Improving school meals for all kids </a:t>
            </a:r>
          </a:p>
        </p:txBody>
      </p:sp>
      <p:sp>
        <p:nvSpPr>
          <p:cNvPr id="4" name="Date Placeholder 3">
            <a:extLst>
              <a:ext uri="{FF2B5EF4-FFF2-40B4-BE49-F238E27FC236}">
                <a16:creationId xmlns:a16="http://schemas.microsoft.com/office/drawing/2014/main" id="{C726D60C-890D-4E80-B5D9-9B416015ECC2}"/>
              </a:ext>
            </a:extLst>
          </p:cNvPr>
          <p:cNvSpPr>
            <a:spLocks noGrp="1"/>
          </p:cNvSpPr>
          <p:nvPr>
            <p:ph type="dt" sz="half" idx="10"/>
          </p:nvPr>
        </p:nvSpPr>
        <p:spPr/>
        <p:txBody>
          <a:bodyPr/>
          <a:lstStyle/>
          <a:p>
            <a:fld id="{F5A8FE32-4550-46FE-8359-1DFBEA765368}" type="datetime1">
              <a:rPr lang="en-US" smtClean="0"/>
              <a:t>4/23/2019</a:t>
            </a:fld>
            <a:endParaRPr lang="en-US" dirty="0"/>
          </a:p>
        </p:txBody>
      </p:sp>
      <p:sp>
        <p:nvSpPr>
          <p:cNvPr id="5" name="Footer Placeholder 4">
            <a:extLst>
              <a:ext uri="{FF2B5EF4-FFF2-40B4-BE49-F238E27FC236}">
                <a16:creationId xmlns:a16="http://schemas.microsoft.com/office/drawing/2014/main" id="{74EE0537-9A41-427A-B247-A0EE4FC77FDE}"/>
              </a:ext>
            </a:extLst>
          </p:cNvPr>
          <p:cNvSpPr>
            <a:spLocks noGrp="1"/>
          </p:cNvSpPr>
          <p:nvPr>
            <p:ph type="ftr" sz="quarter" idx="11"/>
          </p:nvPr>
        </p:nvSpPr>
        <p:spPr/>
        <p:txBody>
          <a:bodyPr/>
          <a:lstStyle/>
          <a:p>
            <a:r>
              <a:rPr lang="en-US" dirty="0"/>
              <a:t>www.healthikids.org</a:t>
            </a:r>
          </a:p>
        </p:txBody>
      </p:sp>
      <p:sp>
        <p:nvSpPr>
          <p:cNvPr id="6" name="Slide Number Placeholder 5">
            <a:extLst>
              <a:ext uri="{FF2B5EF4-FFF2-40B4-BE49-F238E27FC236}">
                <a16:creationId xmlns:a16="http://schemas.microsoft.com/office/drawing/2014/main" id="{73852218-19E7-4A81-BA8A-7CBBE03FD428}"/>
              </a:ext>
            </a:extLst>
          </p:cNvPr>
          <p:cNvSpPr>
            <a:spLocks noGrp="1"/>
          </p:cNvSpPr>
          <p:nvPr>
            <p:ph type="sldNum" sz="quarter" idx="12"/>
          </p:nvPr>
        </p:nvSpPr>
        <p:spPr/>
        <p:txBody>
          <a:bodyPr/>
          <a:lstStyle/>
          <a:p>
            <a:fld id="{2F7FB89A-AE8B-684F-912B-1737333371D5}" type="slidenum">
              <a:rPr lang="en-US" smtClean="0"/>
              <a:pPr/>
              <a:t>18</a:t>
            </a:fld>
            <a:endParaRPr lang="en-US" dirty="0"/>
          </a:p>
        </p:txBody>
      </p:sp>
    </p:spTree>
    <p:extLst>
      <p:ext uri="{BB962C8B-B14F-4D97-AF65-F5344CB8AC3E}">
        <p14:creationId xmlns:p14="http://schemas.microsoft.com/office/powerpoint/2010/main" val="16200720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EE986571-6229-450E-929A-FF0C662B6A91}"/>
              </a:ext>
            </a:extLst>
          </p:cNvPr>
          <p:cNvPicPr>
            <a:picLocks noGrp="1" noChangeAspect="1"/>
          </p:cNvPicPr>
          <p:nvPr>
            <p:ph type="pic" sz="quarter" idx="13"/>
          </p:nvPr>
        </p:nvPicPr>
        <p:blipFill>
          <a:blip r:embed="rId2"/>
          <a:srcRect l="28857" r="28857"/>
          <a:stretch>
            <a:fillRect/>
          </a:stretch>
        </p:blipFill>
        <p:spPr>
          <a:xfrm rot="5400000">
            <a:off x="1135063" y="-1150938"/>
            <a:ext cx="6873875" cy="9144001"/>
          </a:xfrm>
        </p:spPr>
      </p:pic>
      <p:sp>
        <p:nvSpPr>
          <p:cNvPr id="3" name="Title 2">
            <a:extLst>
              <a:ext uri="{FF2B5EF4-FFF2-40B4-BE49-F238E27FC236}">
                <a16:creationId xmlns:a16="http://schemas.microsoft.com/office/drawing/2014/main" id="{A8FB6173-3045-47C3-8DD2-92DF7B7FB8D5}"/>
              </a:ext>
            </a:extLst>
          </p:cNvPr>
          <p:cNvSpPr>
            <a:spLocks noGrp="1"/>
          </p:cNvSpPr>
          <p:nvPr>
            <p:ph type="ctrTitle"/>
          </p:nvPr>
        </p:nvSpPr>
        <p:spPr>
          <a:xfrm>
            <a:off x="0" y="4513522"/>
            <a:ext cx="9144000" cy="2344478"/>
          </a:xfrm>
        </p:spPr>
        <p:txBody>
          <a:bodyPr/>
          <a:lstStyle/>
          <a:p>
            <a:r>
              <a:rPr lang="en-US" dirty="0"/>
              <a:t>Getting signs around their playground to slow down traffic</a:t>
            </a:r>
          </a:p>
        </p:txBody>
      </p:sp>
      <p:sp>
        <p:nvSpPr>
          <p:cNvPr id="4" name="Date Placeholder 3">
            <a:extLst>
              <a:ext uri="{FF2B5EF4-FFF2-40B4-BE49-F238E27FC236}">
                <a16:creationId xmlns:a16="http://schemas.microsoft.com/office/drawing/2014/main" id="{140E889E-FB50-456A-ABEF-0ADD456EC21E}"/>
              </a:ext>
            </a:extLst>
          </p:cNvPr>
          <p:cNvSpPr>
            <a:spLocks noGrp="1"/>
          </p:cNvSpPr>
          <p:nvPr>
            <p:ph type="dt" sz="half" idx="10"/>
          </p:nvPr>
        </p:nvSpPr>
        <p:spPr/>
        <p:txBody>
          <a:bodyPr/>
          <a:lstStyle/>
          <a:p>
            <a:fld id="{F5A8FE32-4550-46FE-8359-1DFBEA765368}" type="datetime1">
              <a:rPr lang="en-US" smtClean="0"/>
              <a:t>4/23/2019</a:t>
            </a:fld>
            <a:endParaRPr lang="en-US" dirty="0"/>
          </a:p>
        </p:txBody>
      </p:sp>
      <p:sp>
        <p:nvSpPr>
          <p:cNvPr id="5" name="Footer Placeholder 4">
            <a:extLst>
              <a:ext uri="{FF2B5EF4-FFF2-40B4-BE49-F238E27FC236}">
                <a16:creationId xmlns:a16="http://schemas.microsoft.com/office/drawing/2014/main" id="{327FC021-339F-44EB-83F1-E14E3FDC0874}"/>
              </a:ext>
            </a:extLst>
          </p:cNvPr>
          <p:cNvSpPr>
            <a:spLocks noGrp="1"/>
          </p:cNvSpPr>
          <p:nvPr>
            <p:ph type="ftr" sz="quarter" idx="11"/>
          </p:nvPr>
        </p:nvSpPr>
        <p:spPr/>
        <p:txBody>
          <a:bodyPr/>
          <a:lstStyle/>
          <a:p>
            <a:r>
              <a:rPr lang="en-US" dirty="0"/>
              <a:t>www.healthikids.org</a:t>
            </a:r>
          </a:p>
        </p:txBody>
      </p:sp>
      <p:sp>
        <p:nvSpPr>
          <p:cNvPr id="6" name="Slide Number Placeholder 5">
            <a:extLst>
              <a:ext uri="{FF2B5EF4-FFF2-40B4-BE49-F238E27FC236}">
                <a16:creationId xmlns:a16="http://schemas.microsoft.com/office/drawing/2014/main" id="{2910FB3D-6640-4204-A5EC-E5A12BE6576A}"/>
              </a:ext>
            </a:extLst>
          </p:cNvPr>
          <p:cNvSpPr>
            <a:spLocks noGrp="1"/>
          </p:cNvSpPr>
          <p:nvPr>
            <p:ph type="sldNum" sz="quarter" idx="12"/>
          </p:nvPr>
        </p:nvSpPr>
        <p:spPr/>
        <p:txBody>
          <a:bodyPr/>
          <a:lstStyle/>
          <a:p>
            <a:fld id="{2F7FB89A-AE8B-684F-912B-1737333371D5}" type="slidenum">
              <a:rPr lang="en-US" smtClean="0"/>
              <a:pPr/>
              <a:t>19</a:t>
            </a:fld>
            <a:endParaRPr lang="en-US" dirty="0"/>
          </a:p>
        </p:txBody>
      </p:sp>
    </p:spTree>
    <p:extLst>
      <p:ext uri="{BB962C8B-B14F-4D97-AF65-F5344CB8AC3E}">
        <p14:creationId xmlns:p14="http://schemas.microsoft.com/office/powerpoint/2010/main" val="16324186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150 community members celebrated the PlayROCs campaign">
            <a:extLst>
              <a:ext uri="{FF2B5EF4-FFF2-40B4-BE49-F238E27FC236}">
                <a16:creationId xmlns:a16="http://schemas.microsoft.com/office/drawing/2014/main" id="{7050E4BC-1375-4E27-B7EB-8E4FF1A1AE0C}"/>
              </a:ext>
            </a:extLst>
          </p:cNvP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rcRect l="9457" r="9457"/>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0" y="4449127"/>
            <a:ext cx="9144000" cy="1551623"/>
          </a:xfrm>
        </p:spPr>
        <p:txBody>
          <a:bodyPr/>
          <a:lstStyle/>
          <a:p>
            <a:r>
              <a:rPr lang="en-US" b="1" dirty="0"/>
              <a:t>About Healthi Kids</a:t>
            </a:r>
          </a:p>
        </p:txBody>
      </p:sp>
      <p:sp>
        <p:nvSpPr>
          <p:cNvPr id="3" name="Date Placeholder 2"/>
          <p:cNvSpPr>
            <a:spLocks noGrp="1"/>
          </p:cNvSpPr>
          <p:nvPr>
            <p:ph type="dt" sz="half" idx="10"/>
          </p:nvPr>
        </p:nvSpPr>
        <p:spPr/>
        <p:txBody>
          <a:bodyPr/>
          <a:lstStyle/>
          <a:p>
            <a:fld id="{BE611C11-FBEB-471A-BFE1-786A2122DF14}" type="datetime1">
              <a:rPr lang="en-US" smtClean="0"/>
              <a:t>4/23/2019</a:t>
            </a:fld>
            <a:endParaRPr lang="en-US" dirty="0"/>
          </a:p>
        </p:txBody>
      </p:sp>
      <p:sp>
        <p:nvSpPr>
          <p:cNvPr id="4" name="Footer Placeholder 3"/>
          <p:cNvSpPr>
            <a:spLocks noGrp="1"/>
          </p:cNvSpPr>
          <p:nvPr>
            <p:ph type="ftr" sz="quarter" idx="11"/>
          </p:nvPr>
        </p:nvSpPr>
        <p:spPr/>
        <p:txBody>
          <a:bodyPr/>
          <a:lstStyle/>
          <a:p>
            <a:r>
              <a:rPr lang="en-US" dirty="0"/>
              <a:t>www.healthikids.org</a:t>
            </a:r>
          </a:p>
        </p:txBody>
      </p:sp>
      <p:sp>
        <p:nvSpPr>
          <p:cNvPr id="5" name="Slide Number Placeholder 4"/>
          <p:cNvSpPr>
            <a:spLocks noGrp="1"/>
          </p:cNvSpPr>
          <p:nvPr>
            <p:ph type="sldNum" sz="quarter" idx="12"/>
          </p:nvPr>
        </p:nvSpPr>
        <p:spPr/>
        <p:txBody>
          <a:bodyPr/>
          <a:lstStyle/>
          <a:p>
            <a:fld id="{2F7FB89A-AE8B-684F-912B-1737333371D5}" type="slidenum">
              <a:rPr lang="en-US" smtClean="0"/>
              <a:pPr/>
              <a:t>2</a:t>
            </a:fld>
            <a:endParaRPr lang="en-US" dirty="0"/>
          </a:p>
        </p:txBody>
      </p:sp>
    </p:spTree>
    <p:extLst>
      <p:ext uri="{BB962C8B-B14F-4D97-AF65-F5344CB8AC3E}">
        <p14:creationId xmlns:p14="http://schemas.microsoft.com/office/powerpoint/2010/main" val="14559374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EEB96AE1-8DB0-4068-A94F-8ACF7E4839EF}"/>
              </a:ext>
            </a:extLst>
          </p:cNvPr>
          <p:cNvPicPr>
            <a:picLocks noGrp="1" noChangeAspect="1"/>
          </p:cNvPicPr>
          <p:nvPr>
            <p:ph type="pic" sz="quarter" idx="13"/>
          </p:nvPr>
        </p:nvPicPr>
        <p:blipFill>
          <a:blip r:embed="rId2"/>
          <a:srcRect l="5658" r="5658"/>
          <a:stretch>
            <a:fillRect/>
          </a:stretch>
        </p:blipFill>
        <p:spPr/>
      </p:pic>
      <p:sp>
        <p:nvSpPr>
          <p:cNvPr id="3" name="Title 2">
            <a:extLst>
              <a:ext uri="{FF2B5EF4-FFF2-40B4-BE49-F238E27FC236}">
                <a16:creationId xmlns:a16="http://schemas.microsoft.com/office/drawing/2014/main" id="{8E96E25D-C931-4434-8028-F1270056375B}"/>
              </a:ext>
            </a:extLst>
          </p:cNvPr>
          <p:cNvSpPr>
            <a:spLocks noGrp="1"/>
          </p:cNvSpPr>
          <p:nvPr>
            <p:ph type="ctrTitle"/>
          </p:nvPr>
        </p:nvSpPr>
        <p:spPr>
          <a:xfrm>
            <a:off x="0" y="5130208"/>
            <a:ext cx="9144000" cy="1727791"/>
          </a:xfrm>
        </p:spPr>
        <p:txBody>
          <a:bodyPr/>
          <a:lstStyle/>
          <a:p>
            <a:r>
              <a:rPr lang="en-US" dirty="0"/>
              <a:t>Stepping out and standing up against gun violence</a:t>
            </a:r>
          </a:p>
        </p:txBody>
      </p:sp>
      <p:sp>
        <p:nvSpPr>
          <p:cNvPr id="4" name="Date Placeholder 3">
            <a:extLst>
              <a:ext uri="{FF2B5EF4-FFF2-40B4-BE49-F238E27FC236}">
                <a16:creationId xmlns:a16="http://schemas.microsoft.com/office/drawing/2014/main" id="{653B499F-1F74-4FAB-88C1-13A94FC38102}"/>
              </a:ext>
            </a:extLst>
          </p:cNvPr>
          <p:cNvSpPr>
            <a:spLocks noGrp="1"/>
          </p:cNvSpPr>
          <p:nvPr>
            <p:ph type="dt" sz="half" idx="10"/>
          </p:nvPr>
        </p:nvSpPr>
        <p:spPr/>
        <p:txBody>
          <a:bodyPr/>
          <a:lstStyle/>
          <a:p>
            <a:fld id="{F5A8FE32-4550-46FE-8359-1DFBEA765368}" type="datetime1">
              <a:rPr lang="en-US" smtClean="0"/>
              <a:t>4/23/2019</a:t>
            </a:fld>
            <a:endParaRPr lang="en-US" dirty="0"/>
          </a:p>
        </p:txBody>
      </p:sp>
      <p:sp>
        <p:nvSpPr>
          <p:cNvPr id="5" name="Footer Placeholder 4">
            <a:extLst>
              <a:ext uri="{FF2B5EF4-FFF2-40B4-BE49-F238E27FC236}">
                <a16:creationId xmlns:a16="http://schemas.microsoft.com/office/drawing/2014/main" id="{ED8F3C83-F2D4-4E1F-AF00-9A64844F8A21}"/>
              </a:ext>
            </a:extLst>
          </p:cNvPr>
          <p:cNvSpPr>
            <a:spLocks noGrp="1"/>
          </p:cNvSpPr>
          <p:nvPr>
            <p:ph type="ftr" sz="quarter" idx="11"/>
          </p:nvPr>
        </p:nvSpPr>
        <p:spPr/>
        <p:txBody>
          <a:bodyPr/>
          <a:lstStyle/>
          <a:p>
            <a:r>
              <a:rPr lang="en-US" dirty="0"/>
              <a:t>www.healthikids.org</a:t>
            </a:r>
          </a:p>
        </p:txBody>
      </p:sp>
      <p:sp>
        <p:nvSpPr>
          <p:cNvPr id="6" name="Slide Number Placeholder 5">
            <a:extLst>
              <a:ext uri="{FF2B5EF4-FFF2-40B4-BE49-F238E27FC236}">
                <a16:creationId xmlns:a16="http://schemas.microsoft.com/office/drawing/2014/main" id="{5153DA20-A6EE-490F-864E-7B3B37EF4540}"/>
              </a:ext>
            </a:extLst>
          </p:cNvPr>
          <p:cNvSpPr>
            <a:spLocks noGrp="1"/>
          </p:cNvSpPr>
          <p:nvPr>
            <p:ph type="sldNum" sz="quarter" idx="12"/>
          </p:nvPr>
        </p:nvSpPr>
        <p:spPr/>
        <p:txBody>
          <a:bodyPr/>
          <a:lstStyle/>
          <a:p>
            <a:fld id="{2F7FB89A-AE8B-684F-912B-1737333371D5}" type="slidenum">
              <a:rPr lang="en-US" smtClean="0"/>
              <a:pPr/>
              <a:t>20</a:t>
            </a:fld>
            <a:endParaRPr lang="en-US" dirty="0"/>
          </a:p>
        </p:txBody>
      </p:sp>
    </p:spTree>
    <p:extLst>
      <p:ext uri="{BB962C8B-B14F-4D97-AF65-F5344CB8AC3E}">
        <p14:creationId xmlns:p14="http://schemas.microsoft.com/office/powerpoint/2010/main" val="21382579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21CA7710-2D2B-4D2A-912B-DE3598D0A6FC}"/>
              </a:ext>
            </a:extLst>
          </p:cNvPr>
          <p:cNvPicPr>
            <a:picLocks noGrp="1" noChangeAspect="1"/>
          </p:cNvPicPr>
          <p:nvPr>
            <p:ph type="pic" sz="quarter" idx="13"/>
          </p:nvPr>
        </p:nvPicPr>
        <p:blipFill>
          <a:blip r:embed="rId2"/>
          <a:srcRect l="1574" r="1574"/>
          <a:stretch>
            <a:fillRect/>
          </a:stretch>
        </p:blipFill>
        <p:spPr/>
      </p:pic>
      <p:sp>
        <p:nvSpPr>
          <p:cNvPr id="3" name="Title 2">
            <a:extLst>
              <a:ext uri="{FF2B5EF4-FFF2-40B4-BE49-F238E27FC236}">
                <a16:creationId xmlns:a16="http://schemas.microsoft.com/office/drawing/2014/main" id="{B915B968-6C66-4482-B815-64D7F8D298B9}"/>
              </a:ext>
            </a:extLst>
          </p:cNvPr>
          <p:cNvSpPr>
            <a:spLocks noGrp="1"/>
          </p:cNvSpPr>
          <p:nvPr>
            <p:ph type="ctrTitle"/>
          </p:nvPr>
        </p:nvSpPr>
        <p:spPr/>
        <p:txBody>
          <a:bodyPr/>
          <a:lstStyle/>
          <a:p>
            <a:r>
              <a:rPr lang="en-US" dirty="0"/>
              <a:t>Creating safe places to play in their neighborhood</a:t>
            </a:r>
          </a:p>
        </p:txBody>
      </p:sp>
      <p:sp>
        <p:nvSpPr>
          <p:cNvPr id="4" name="Date Placeholder 3">
            <a:extLst>
              <a:ext uri="{FF2B5EF4-FFF2-40B4-BE49-F238E27FC236}">
                <a16:creationId xmlns:a16="http://schemas.microsoft.com/office/drawing/2014/main" id="{A58AC6F2-95B9-410C-90CA-2BDCB6234CBA}"/>
              </a:ext>
            </a:extLst>
          </p:cNvPr>
          <p:cNvSpPr>
            <a:spLocks noGrp="1"/>
          </p:cNvSpPr>
          <p:nvPr>
            <p:ph type="dt" sz="half" idx="10"/>
          </p:nvPr>
        </p:nvSpPr>
        <p:spPr/>
        <p:txBody>
          <a:bodyPr/>
          <a:lstStyle/>
          <a:p>
            <a:fld id="{F5A8FE32-4550-46FE-8359-1DFBEA765368}" type="datetime1">
              <a:rPr lang="en-US" smtClean="0"/>
              <a:t>4/23/2019</a:t>
            </a:fld>
            <a:endParaRPr lang="en-US" dirty="0"/>
          </a:p>
        </p:txBody>
      </p:sp>
      <p:sp>
        <p:nvSpPr>
          <p:cNvPr id="5" name="Footer Placeholder 4">
            <a:extLst>
              <a:ext uri="{FF2B5EF4-FFF2-40B4-BE49-F238E27FC236}">
                <a16:creationId xmlns:a16="http://schemas.microsoft.com/office/drawing/2014/main" id="{7ECD991A-E832-438D-9512-0982DFBC05D9}"/>
              </a:ext>
            </a:extLst>
          </p:cNvPr>
          <p:cNvSpPr>
            <a:spLocks noGrp="1"/>
          </p:cNvSpPr>
          <p:nvPr>
            <p:ph type="ftr" sz="quarter" idx="11"/>
          </p:nvPr>
        </p:nvSpPr>
        <p:spPr/>
        <p:txBody>
          <a:bodyPr/>
          <a:lstStyle/>
          <a:p>
            <a:r>
              <a:rPr lang="en-US" dirty="0"/>
              <a:t>www.healthikids.org</a:t>
            </a:r>
          </a:p>
        </p:txBody>
      </p:sp>
      <p:sp>
        <p:nvSpPr>
          <p:cNvPr id="6" name="Slide Number Placeholder 5">
            <a:extLst>
              <a:ext uri="{FF2B5EF4-FFF2-40B4-BE49-F238E27FC236}">
                <a16:creationId xmlns:a16="http://schemas.microsoft.com/office/drawing/2014/main" id="{E0F8B08E-984A-44E5-82D1-27195712B48E}"/>
              </a:ext>
            </a:extLst>
          </p:cNvPr>
          <p:cNvSpPr>
            <a:spLocks noGrp="1"/>
          </p:cNvSpPr>
          <p:nvPr>
            <p:ph type="sldNum" sz="quarter" idx="12"/>
          </p:nvPr>
        </p:nvSpPr>
        <p:spPr/>
        <p:txBody>
          <a:bodyPr/>
          <a:lstStyle/>
          <a:p>
            <a:fld id="{2F7FB89A-AE8B-684F-912B-1737333371D5}" type="slidenum">
              <a:rPr lang="en-US" smtClean="0"/>
              <a:pPr/>
              <a:t>21</a:t>
            </a:fld>
            <a:endParaRPr lang="en-US" dirty="0"/>
          </a:p>
        </p:txBody>
      </p:sp>
    </p:spTree>
    <p:extLst>
      <p:ext uri="{BB962C8B-B14F-4D97-AF65-F5344CB8AC3E}">
        <p14:creationId xmlns:p14="http://schemas.microsoft.com/office/powerpoint/2010/main" val="25050651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143B2F6-02B8-4280-A452-C71ADFBA411C}"/>
              </a:ext>
            </a:extLst>
          </p:cNvPr>
          <p:cNvSpPr>
            <a:spLocks noGrp="1"/>
          </p:cNvSpPr>
          <p:nvPr>
            <p:ph type="title"/>
          </p:nvPr>
        </p:nvSpPr>
        <p:spPr>
          <a:xfrm>
            <a:off x="337929" y="336177"/>
            <a:ext cx="4866083" cy="822771"/>
          </a:xfrm>
        </p:spPr>
        <p:txBody>
          <a:bodyPr/>
          <a:lstStyle/>
          <a:p>
            <a:r>
              <a:rPr lang="en-US" sz="3200" dirty="0"/>
              <a:t>People usually think advocacy is…</a:t>
            </a:r>
          </a:p>
        </p:txBody>
      </p:sp>
      <p:sp>
        <p:nvSpPr>
          <p:cNvPr id="2" name="Date Placeholder 1">
            <a:extLst>
              <a:ext uri="{FF2B5EF4-FFF2-40B4-BE49-F238E27FC236}">
                <a16:creationId xmlns:a16="http://schemas.microsoft.com/office/drawing/2014/main" id="{CDE67A51-2510-44D7-8E12-454FAF470E9F}"/>
              </a:ext>
            </a:extLst>
          </p:cNvPr>
          <p:cNvSpPr>
            <a:spLocks noGrp="1"/>
          </p:cNvSpPr>
          <p:nvPr>
            <p:ph type="dt" sz="half" idx="10"/>
          </p:nvPr>
        </p:nvSpPr>
        <p:spPr/>
        <p:txBody>
          <a:bodyPr/>
          <a:lstStyle/>
          <a:p>
            <a:r>
              <a:rPr lang="en-US" dirty="0"/>
              <a:t>July 10, 2018</a:t>
            </a:r>
          </a:p>
        </p:txBody>
      </p:sp>
      <p:sp>
        <p:nvSpPr>
          <p:cNvPr id="3" name="Footer Placeholder 2">
            <a:extLst>
              <a:ext uri="{FF2B5EF4-FFF2-40B4-BE49-F238E27FC236}">
                <a16:creationId xmlns:a16="http://schemas.microsoft.com/office/drawing/2014/main" id="{FBEEAB42-EEBC-4B0A-BEB3-1264DD5F96C4}"/>
              </a:ext>
            </a:extLst>
          </p:cNvPr>
          <p:cNvSpPr>
            <a:spLocks noGrp="1"/>
          </p:cNvSpPr>
          <p:nvPr>
            <p:ph type="ftr" sz="quarter" idx="11"/>
          </p:nvPr>
        </p:nvSpPr>
        <p:spPr/>
        <p:txBody>
          <a:bodyPr/>
          <a:lstStyle/>
          <a:p>
            <a:r>
              <a:rPr lang="en-US" dirty="0"/>
              <a:t>www.playrocs.org</a:t>
            </a:r>
          </a:p>
        </p:txBody>
      </p:sp>
      <p:sp>
        <p:nvSpPr>
          <p:cNvPr id="4" name="Slide Number Placeholder 3">
            <a:extLst>
              <a:ext uri="{FF2B5EF4-FFF2-40B4-BE49-F238E27FC236}">
                <a16:creationId xmlns:a16="http://schemas.microsoft.com/office/drawing/2014/main" id="{143D28E4-2315-4BA9-8B43-2B6407989C99}"/>
              </a:ext>
            </a:extLst>
          </p:cNvPr>
          <p:cNvSpPr>
            <a:spLocks noGrp="1"/>
          </p:cNvSpPr>
          <p:nvPr>
            <p:ph type="sldNum" sz="quarter" idx="12"/>
          </p:nvPr>
        </p:nvSpPr>
        <p:spPr/>
        <p:txBody>
          <a:bodyPr/>
          <a:lstStyle/>
          <a:p>
            <a:fld id="{2F7FB89A-AE8B-684F-912B-1737333371D5}" type="slidenum">
              <a:rPr lang="en-US" smtClean="0"/>
              <a:pPr/>
              <a:t>22</a:t>
            </a:fld>
            <a:endParaRPr lang="en-US" dirty="0"/>
          </a:p>
        </p:txBody>
      </p:sp>
      <p:pic>
        <p:nvPicPr>
          <p:cNvPr id="10" name="Picture Placeholder 9">
            <a:extLst>
              <a:ext uri="{FF2B5EF4-FFF2-40B4-BE49-F238E27FC236}">
                <a16:creationId xmlns:a16="http://schemas.microsoft.com/office/drawing/2014/main" id="{53C4D21E-865D-470B-97B7-D5E201626866}"/>
              </a:ext>
            </a:extLst>
          </p:cNvPr>
          <p:cNvPicPr>
            <a:picLocks noGrp="1" noChangeAspect="1"/>
          </p:cNvPicPr>
          <p:nvPr>
            <p:ph type="pic" sz="quarter" idx="13"/>
          </p:nvPr>
        </p:nvPicPr>
        <p:blipFill rotWithShape="1">
          <a:blip r:embed="rId3"/>
          <a:srcRect l="29513" r="29513"/>
          <a:stretch/>
        </p:blipFill>
        <p:spPr/>
      </p:pic>
      <p:sp>
        <p:nvSpPr>
          <p:cNvPr id="11" name="Content Placeholder 10">
            <a:extLst>
              <a:ext uri="{FF2B5EF4-FFF2-40B4-BE49-F238E27FC236}">
                <a16:creationId xmlns:a16="http://schemas.microsoft.com/office/drawing/2014/main" id="{A13F4F85-4576-40B9-9D17-85B83FB062AE}"/>
              </a:ext>
            </a:extLst>
          </p:cNvPr>
          <p:cNvSpPr>
            <a:spLocks noGrp="1"/>
          </p:cNvSpPr>
          <p:nvPr>
            <p:ph sz="half" idx="1"/>
          </p:nvPr>
        </p:nvSpPr>
        <p:spPr>
          <a:xfrm>
            <a:off x="337930" y="1669311"/>
            <a:ext cx="4866082" cy="4382191"/>
          </a:xfrm>
        </p:spPr>
        <p:txBody>
          <a:bodyPr/>
          <a:lstStyle/>
          <a:p>
            <a:r>
              <a:rPr lang="en-US" dirty="0"/>
              <a:t>Writing letters to elected officials</a:t>
            </a:r>
          </a:p>
          <a:p>
            <a:r>
              <a:rPr lang="en-US" dirty="0"/>
              <a:t>Writing a letter to the editor</a:t>
            </a:r>
          </a:p>
          <a:p>
            <a:r>
              <a:rPr lang="en-US" dirty="0"/>
              <a:t>Signing a petition</a:t>
            </a:r>
          </a:p>
          <a:p>
            <a:r>
              <a:rPr lang="en-US" dirty="0"/>
              <a:t>Calling your elected official</a:t>
            </a:r>
          </a:p>
          <a:p>
            <a:r>
              <a:rPr lang="en-US" dirty="0"/>
              <a:t>Setting up a meeting with your elected official</a:t>
            </a:r>
          </a:p>
          <a:p>
            <a:r>
              <a:rPr lang="en-US" dirty="0"/>
              <a:t>Signing up to speak at meetings</a:t>
            </a:r>
          </a:p>
        </p:txBody>
      </p:sp>
    </p:spTree>
    <p:extLst>
      <p:ext uri="{BB962C8B-B14F-4D97-AF65-F5344CB8AC3E}">
        <p14:creationId xmlns:p14="http://schemas.microsoft.com/office/powerpoint/2010/main" val="29957787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7E045-BE78-4A7D-900E-BB51D7C5BD18}"/>
              </a:ext>
            </a:extLst>
          </p:cNvPr>
          <p:cNvSpPr>
            <a:spLocks noGrp="1"/>
          </p:cNvSpPr>
          <p:nvPr>
            <p:ph type="title"/>
          </p:nvPr>
        </p:nvSpPr>
        <p:spPr>
          <a:xfrm>
            <a:off x="337929" y="336178"/>
            <a:ext cx="5082210" cy="803510"/>
          </a:xfrm>
        </p:spPr>
        <p:txBody>
          <a:bodyPr/>
          <a:lstStyle/>
          <a:p>
            <a:r>
              <a:rPr lang="en-US" dirty="0"/>
              <a:t>But it’s also…</a:t>
            </a:r>
          </a:p>
        </p:txBody>
      </p:sp>
      <p:sp>
        <p:nvSpPr>
          <p:cNvPr id="3" name="Date Placeholder 2">
            <a:extLst>
              <a:ext uri="{FF2B5EF4-FFF2-40B4-BE49-F238E27FC236}">
                <a16:creationId xmlns:a16="http://schemas.microsoft.com/office/drawing/2014/main" id="{05BCD7A1-0270-4968-B7D6-F1166DCF4E3B}"/>
              </a:ext>
            </a:extLst>
          </p:cNvPr>
          <p:cNvSpPr>
            <a:spLocks noGrp="1"/>
          </p:cNvSpPr>
          <p:nvPr>
            <p:ph type="dt" sz="half" idx="10"/>
          </p:nvPr>
        </p:nvSpPr>
        <p:spPr/>
        <p:txBody>
          <a:bodyPr/>
          <a:lstStyle/>
          <a:p>
            <a:fld id="{36FCF8F7-0BFE-4B8F-9C10-CF4915D8E003}" type="datetime1">
              <a:rPr lang="en-US" smtClean="0"/>
              <a:t>4/23/2019</a:t>
            </a:fld>
            <a:endParaRPr lang="en-US" dirty="0"/>
          </a:p>
        </p:txBody>
      </p:sp>
      <p:sp>
        <p:nvSpPr>
          <p:cNvPr id="4" name="Footer Placeholder 3">
            <a:extLst>
              <a:ext uri="{FF2B5EF4-FFF2-40B4-BE49-F238E27FC236}">
                <a16:creationId xmlns:a16="http://schemas.microsoft.com/office/drawing/2014/main" id="{25021EAD-2A2A-4697-8863-873B316E8A3A}"/>
              </a:ext>
            </a:extLst>
          </p:cNvPr>
          <p:cNvSpPr>
            <a:spLocks noGrp="1"/>
          </p:cNvSpPr>
          <p:nvPr>
            <p:ph type="ftr" sz="quarter" idx="11"/>
          </p:nvPr>
        </p:nvSpPr>
        <p:spPr/>
        <p:txBody>
          <a:bodyPr/>
          <a:lstStyle/>
          <a:p>
            <a:r>
              <a:rPr lang="en-US" dirty="0"/>
              <a:t>www.healthikids.org</a:t>
            </a:r>
          </a:p>
        </p:txBody>
      </p:sp>
      <p:sp>
        <p:nvSpPr>
          <p:cNvPr id="5" name="Slide Number Placeholder 4">
            <a:extLst>
              <a:ext uri="{FF2B5EF4-FFF2-40B4-BE49-F238E27FC236}">
                <a16:creationId xmlns:a16="http://schemas.microsoft.com/office/drawing/2014/main" id="{7EF1B7D6-57C2-4432-BE95-D7E0FEEFD1E7}"/>
              </a:ext>
            </a:extLst>
          </p:cNvPr>
          <p:cNvSpPr>
            <a:spLocks noGrp="1"/>
          </p:cNvSpPr>
          <p:nvPr>
            <p:ph type="sldNum" sz="quarter" idx="12"/>
          </p:nvPr>
        </p:nvSpPr>
        <p:spPr/>
        <p:txBody>
          <a:bodyPr/>
          <a:lstStyle/>
          <a:p>
            <a:fld id="{2F7FB89A-AE8B-684F-912B-1737333371D5}" type="slidenum">
              <a:rPr lang="en-US" smtClean="0"/>
              <a:pPr/>
              <a:t>23</a:t>
            </a:fld>
            <a:endParaRPr lang="en-US" dirty="0"/>
          </a:p>
        </p:txBody>
      </p:sp>
      <p:pic>
        <p:nvPicPr>
          <p:cNvPr id="9" name="Picture Placeholder 8">
            <a:extLst>
              <a:ext uri="{FF2B5EF4-FFF2-40B4-BE49-F238E27FC236}">
                <a16:creationId xmlns:a16="http://schemas.microsoft.com/office/drawing/2014/main" id="{2A17E509-69D9-479E-A0A0-5CAD1B767DA4}"/>
              </a:ext>
            </a:extLst>
          </p:cNvPr>
          <p:cNvPicPr>
            <a:picLocks noGrp="1" noChangeAspect="1"/>
          </p:cNvPicPr>
          <p:nvPr>
            <p:ph type="pic" sz="quarter" idx="13"/>
          </p:nvPr>
        </p:nvPicPr>
        <p:blipFill>
          <a:blip r:embed="rId2"/>
          <a:srcRect l="22683" r="22683"/>
          <a:stretch>
            <a:fillRect/>
          </a:stretch>
        </p:blipFill>
        <p:spPr/>
      </p:pic>
      <p:sp>
        <p:nvSpPr>
          <p:cNvPr id="7" name="Content Placeholder 6">
            <a:extLst>
              <a:ext uri="{FF2B5EF4-FFF2-40B4-BE49-F238E27FC236}">
                <a16:creationId xmlns:a16="http://schemas.microsoft.com/office/drawing/2014/main" id="{7CDFCA91-CD85-4FA4-AC55-DC0585B8C58A}"/>
              </a:ext>
            </a:extLst>
          </p:cNvPr>
          <p:cNvSpPr>
            <a:spLocks noGrp="1"/>
          </p:cNvSpPr>
          <p:nvPr>
            <p:ph sz="half" idx="1"/>
          </p:nvPr>
        </p:nvSpPr>
        <p:spPr>
          <a:xfrm>
            <a:off x="337930" y="1431235"/>
            <a:ext cx="4866082" cy="4620268"/>
          </a:xfrm>
        </p:spPr>
        <p:txBody>
          <a:bodyPr/>
          <a:lstStyle/>
          <a:p>
            <a:r>
              <a:rPr lang="en-US" dirty="0"/>
              <a:t>Signing on to policy alert newsletters</a:t>
            </a:r>
          </a:p>
          <a:p>
            <a:r>
              <a:rPr lang="en-US" dirty="0"/>
              <a:t>Participating in discussions on social media </a:t>
            </a:r>
          </a:p>
          <a:p>
            <a:r>
              <a:rPr lang="en-US" dirty="0"/>
              <a:t>Organizing your friends to go to these activities with you</a:t>
            </a:r>
          </a:p>
          <a:p>
            <a:r>
              <a:rPr lang="en-US" dirty="0"/>
              <a:t>Elevating your voice at community meetings </a:t>
            </a:r>
          </a:p>
          <a:p>
            <a:r>
              <a:rPr lang="en-US" dirty="0"/>
              <a:t>Speaking up for your peers </a:t>
            </a:r>
          </a:p>
          <a:p>
            <a:r>
              <a:rPr lang="en-US" dirty="0"/>
              <a:t>Advocating for your child at school</a:t>
            </a:r>
          </a:p>
          <a:p>
            <a:endParaRPr lang="en-US" dirty="0"/>
          </a:p>
          <a:p>
            <a:endParaRPr lang="en-US" dirty="0"/>
          </a:p>
        </p:txBody>
      </p:sp>
    </p:spTree>
    <p:extLst>
      <p:ext uri="{BB962C8B-B14F-4D97-AF65-F5344CB8AC3E}">
        <p14:creationId xmlns:p14="http://schemas.microsoft.com/office/powerpoint/2010/main" val="20651557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2CFEA-1B2B-4B1B-8739-D468689E8A0B}"/>
              </a:ext>
            </a:extLst>
          </p:cNvPr>
          <p:cNvSpPr>
            <a:spLocks noGrp="1"/>
          </p:cNvSpPr>
          <p:nvPr>
            <p:ph type="ctrTitle"/>
          </p:nvPr>
        </p:nvSpPr>
        <p:spPr>
          <a:xfrm>
            <a:off x="337930" y="2695352"/>
            <a:ext cx="8269357" cy="1197689"/>
          </a:xfrm>
        </p:spPr>
        <p:txBody>
          <a:bodyPr/>
          <a:lstStyle/>
          <a:p>
            <a:r>
              <a:rPr lang="en-US" dirty="0"/>
              <a:t>Most Importantly </a:t>
            </a:r>
          </a:p>
        </p:txBody>
      </p:sp>
      <p:sp>
        <p:nvSpPr>
          <p:cNvPr id="3" name="Date Placeholder 2">
            <a:extLst>
              <a:ext uri="{FF2B5EF4-FFF2-40B4-BE49-F238E27FC236}">
                <a16:creationId xmlns:a16="http://schemas.microsoft.com/office/drawing/2014/main" id="{0C0535D6-21DB-4CDF-9734-74D9803DADC6}"/>
              </a:ext>
            </a:extLst>
          </p:cNvPr>
          <p:cNvSpPr>
            <a:spLocks noGrp="1"/>
          </p:cNvSpPr>
          <p:nvPr>
            <p:ph type="dt" sz="half" idx="10"/>
          </p:nvPr>
        </p:nvSpPr>
        <p:spPr/>
        <p:txBody>
          <a:bodyPr/>
          <a:lstStyle/>
          <a:p>
            <a:fld id="{36FCF8F7-0BFE-4B8F-9C10-CF4915D8E003}" type="datetime1">
              <a:rPr lang="en-US" smtClean="0"/>
              <a:t>4/23/2019</a:t>
            </a:fld>
            <a:endParaRPr lang="en-US" dirty="0"/>
          </a:p>
        </p:txBody>
      </p:sp>
      <p:sp>
        <p:nvSpPr>
          <p:cNvPr id="4" name="Footer Placeholder 3">
            <a:extLst>
              <a:ext uri="{FF2B5EF4-FFF2-40B4-BE49-F238E27FC236}">
                <a16:creationId xmlns:a16="http://schemas.microsoft.com/office/drawing/2014/main" id="{A79A61F8-4F25-4B7A-A5E0-C2A7E57BA601}"/>
              </a:ext>
            </a:extLst>
          </p:cNvPr>
          <p:cNvSpPr>
            <a:spLocks noGrp="1"/>
          </p:cNvSpPr>
          <p:nvPr>
            <p:ph type="ftr" sz="quarter" idx="11"/>
          </p:nvPr>
        </p:nvSpPr>
        <p:spPr/>
        <p:txBody>
          <a:bodyPr/>
          <a:lstStyle/>
          <a:p>
            <a:r>
              <a:rPr lang="en-US" dirty="0"/>
              <a:t>www.healthikids.org</a:t>
            </a:r>
          </a:p>
        </p:txBody>
      </p:sp>
      <p:sp>
        <p:nvSpPr>
          <p:cNvPr id="5" name="Slide Number Placeholder 4">
            <a:extLst>
              <a:ext uri="{FF2B5EF4-FFF2-40B4-BE49-F238E27FC236}">
                <a16:creationId xmlns:a16="http://schemas.microsoft.com/office/drawing/2014/main" id="{862DBED5-CA85-4872-AECC-0F5C3F5D8B1E}"/>
              </a:ext>
            </a:extLst>
          </p:cNvPr>
          <p:cNvSpPr>
            <a:spLocks noGrp="1"/>
          </p:cNvSpPr>
          <p:nvPr>
            <p:ph type="sldNum" sz="quarter" idx="12"/>
          </p:nvPr>
        </p:nvSpPr>
        <p:spPr/>
        <p:txBody>
          <a:bodyPr/>
          <a:lstStyle/>
          <a:p>
            <a:fld id="{2F7FB89A-AE8B-684F-912B-1737333371D5}" type="slidenum">
              <a:rPr lang="en-US" smtClean="0"/>
              <a:pPr/>
              <a:t>24</a:t>
            </a:fld>
            <a:endParaRPr lang="en-US" dirty="0"/>
          </a:p>
        </p:txBody>
      </p:sp>
      <p:pic>
        <p:nvPicPr>
          <p:cNvPr id="11" name="Picture Placeholder 10">
            <a:extLst>
              <a:ext uri="{FF2B5EF4-FFF2-40B4-BE49-F238E27FC236}">
                <a16:creationId xmlns:a16="http://schemas.microsoft.com/office/drawing/2014/main" id="{BC413393-57CB-47D1-9950-414CBBED0E06}"/>
              </a:ext>
            </a:extLst>
          </p:cNvPr>
          <p:cNvPicPr>
            <a:picLocks noGrp="1" noChangeAspect="1"/>
          </p:cNvPicPr>
          <p:nvPr>
            <p:ph type="pic" sz="quarter" idx="13"/>
          </p:nvPr>
        </p:nvPicPr>
        <p:blipFill rotWithShape="1">
          <a:blip r:embed="rId2"/>
          <a:srcRect l="-407" t="18704" r="407" b="50000"/>
          <a:stretch/>
        </p:blipFill>
        <p:spPr>
          <a:xfrm>
            <a:off x="-42532" y="0"/>
            <a:ext cx="9186531" cy="2146852"/>
          </a:xfrm>
        </p:spPr>
      </p:pic>
      <p:sp>
        <p:nvSpPr>
          <p:cNvPr id="8" name="Content Placeholder 7">
            <a:extLst>
              <a:ext uri="{FF2B5EF4-FFF2-40B4-BE49-F238E27FC236}">
                <a16:creationId xmlns:a16="http://schemas.microsoft.com/office/drawing/2014/main" id="{FB5BAC42-A09B-4E0B-A57B-09C4159C7FD6}"/>
              </a:ext>
            </a:extLst>
          </p:cNvPr>
          <p:cNvSpPr>
            <a:spLocks noGrp="1"/>
          </p:cNvSpPr>
          <p:nvPr>
            <p:ph idx="1"/>
          </p:nvPr>
        </p:nvSpPr>
        <p:spPr/>
        <p:txBody>
          <a:bodyPr/>
          <a:lstStyle/>
          <a:p>
            <a:r>
              <a:rPr lang="en-US" dirty="0"/>
              <a:t>It’s about sharing YOUR STORY.</a:t>
            </a:r>
          </a:p>
        </p:txBody>
      </p:sp>
    </p:spTree>
    <p:extLst>
      <p:ext uri="{BB962C8B-B14F-4D97-AF65-F5344CB8AC3E}">
        <p14:creationId xmlns:p14="http://schemas.microsoft.com/office/powerpoint/2010/main" val="32434981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181F32D2-0707-4C34-AF9A-715B998EB0C9}"/>
              </a:ext>
            </a:extLst>
          </p:cNvPr>
          <p:cNvPicPr>
            <a:picLocks noGrp="1" noChangeAspect="1"/>
          </p:cNvPicPr>
          <p:nvPr>
            <p:ph type="pic" sz="quarter" idx="13"/>
          </p:nvPr>
        </p:nvPicPr>
        <p:blipFill>
          <a:blip r:embed="rId3"/>
          <a:srcRect l="115" r="115"/>
          <a:stretch>
            <a:fillRect/>
          </a:stretch>
        </p:blipFill>
        <p:spPr/>
      </p:pic>
      <p:sp>
        <p:nvSpPr>
          <p:cNvPr id="7" name="Title 6">
            <a:extLst>
              <a:ext uri="{FF2B5EF4-FFF2-40B4-BE49-F238E27FC236}">
                <a16:creationId xmlns:a16="http://schemas.microsoft.com/office/drawing/2014/main" id="{A87B370C-99F1-4523-B444-9A33227E4EB3}"/>
              </a:ext>
            </a:extLst>
          </p:cNvPr>
          <p:cNvSpPr>
            <a:spLocks noGrp="1"/>
          </p:cNvSpPr>
          <p:nvPr>
            <p:ph type="ctrTitle"/>
          </p:nvPr>
        </p:nvSpPr>
        <p:spPr>
          <a:xfrm>
            <a:off x="-48126" y="5231218"/>
            <a:ext cx="9144000" cy="1626781"/>
          </a:xfrm>
        </p:spPr>
        <p:txBody>
          <a:bodyPr/>
          <a:lstStyle/>
          <a:p>
            <a:r>
              <a:rPr lang="en-US" dirty="0"/>
              <a:t>Getting Involved in Advocacy: Where to Start </a:t>
            </a:r>
          </a:p>
        </p:txBody>
      </p:sp>
      <p:sp>
        <p:nvSpPr>
          <p:cNvPr id="2" name="Date Placeholder 1"/>
          <p:cNvSpPr>
            <a:spLocks noGrp="1"/>
          </p:cNvSpPr>
          <p:nvPr>
            <p:ph type="dt" sz="half" idx="10"/>
          </p:nvPr>
        </p:nvSpPr>
        <p:spPr/>
        <p:txBody>
          <a:bodyPr/>
          <a:lstStyle/>
          <a:p>
            <a:pPr>
              <a:defRPr/>
            </a:pPr>
            <a:r>
              <a:rPr lang="en-US" dirty="0"/>
              <a:t>July 10, 2018</a:t>
            </a:r>
          </a:p>
        </p:txBody>
      </p:sp>
      <p:sp>
        <p:nvSpPr>
          <p:cNvPr id="3" name="Footer Placeholder 2"/>
          <p:cNvSpPr>
            <a:spLocks noGrp="1"/>
          </p:cNvSpPr>
          <p:nvPr>
            <p:ph type="ftr" sz="quarter" idx="11"/>
          </p:nvPr>
        </p:nvSpPr>
        <p:spPr/>
        <p:txBody>
          <a:bodyPr/>
          <a:lstStyle/>
          <a:p>
            <a:pPr>
              <a:defRPr/>
            </a:pPr>
            <a:r>
              <a:rPr lang="en-US" dirty="0"/>
              <a:t>www.playrocs.org</a:t>
            </a:r>
          </a:p>
        </p:txBody>
      </p:sp>
      <p:sp>
        <p:nvSpPr>
          <p:cNvPr id="4" name="Slide Number Placeholder 3"/>
          <p:cNvSpPr>
            <a:spLocks noGrp="1"/>
          </p:cNvSpPr>
          <p:nvPr>
            <p:ph type="sldNum" sz="quarter" idx="12"/>
          </p:nvPr>
        </p:nvSpPr>
        <p:spPr/>
        <p:txBody>
          <a:bodyPr/>
          <a:lstStyle/>
          <a:p>
            <a:pPr>
              <a:defRPr/>
            </a:pPr>
            <a:fld id="{50892912-ADED-4037-BF05-8170D9EE5C45}" type="slidenum">
              <a:rPr lang="en-US" altLang="en-US" smtClean="0"/>
              <a:pPr>
                <a:defRPr/>
              </a:pPr>
              <a:t>25</a:t>
            </a:fld>
            <a:endParaRPr lang="en-US" altLang="en-US" dirty="0"/>
          </a:p>
        </p:txBody>
      </p:sp>
    </p:spTree>
    <p:extLst>
      <p:ext uri="{BB962C8B-B14F-4D97-AF65-F5344CB8AC3E}">
        <p14:creationId xmlns:p14="http://schemas.microsoft.com/office/powerpoint/2010/main" val="41954468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549F72B-CA90-4E1D-8ECE-ECC3B8FC69C6}"/>
              </a:ext>
            </a:extLst>
          </p:cNvPr>
          <p:cNvSpPr>
            <a:spLocks noGrp="1"/>
          </p:cNvSpPr>
          <p:nvPr>
            <p:ph type="title"/>
          </p:nvPr>
        </p:nvSpPr>
        <p:spPr/>
        <p:txBody>
          <a:bodyPr/>
          <a:lstStyle/>
          <a:p>
            <a:r>
              <a:rPr lang="en-US" dirty="0"/>
              <a:t>What levels of advocacy are there?</a:t>
            </a:r>
          </a:p>
        </p:txBody>
      </p:sp>
      <p:sp>
        <p:nvSpPr>
          <p:cNvPr id="3" name="Date Placeholder 2"/>
          <p:cNvSpPr>
            <a:spLocks noGrp="1"/>
          </p:cNvSpPr>
          <p:nvPr>
            <p:ph type="dt" sz="half" idx="10"/>
          </p:nvPr>
        </p:nvSpPr>
        <p:spPr/>
        <p:txBody>
          <a:bodyPr/>
          <a:lstStyle/>
          <a:p>
            <a:pPr>
              <a:defRPr/>
            </a:pPr>
            <a:fld id="{EB94A309-9850-4ECD-88C9-2BF8E111C3A8}" type="datetime1">
              <a:rPr lang="en-US" smtClean="0"/>
              <a:t>4/23/2019</a:t>
            </a:fld>
            <a:endParaRPr lang="en-US" dirty="0"/>
          </a:p>
        </p:txBody>
      </p:sp>
      <p:sp>
        <p:nvSpPr>
          <p:cNvPr id="4" name="Footer Placeholder 3"/>
          <p:cNvSpPr>
            <a:spLocks noGrp="1"/>
          </p:cNvSpPr>
          <p:nvPr>
            <p:ph type="ftr" sz="quarter" idx="11"/>
          </p:nvPr>
        </p:nvSpPr>
        <p:spPr/>
        <p:txBody>
          <a:bodyPr/>
          <a:lstStyle/>
          <a:p>
            <a:pPr>
              <a:defRPr/>
            </a:pPr>
            <a:r>
              <a:rPr lang="en-US" dirty="0"/>
              <a:t>www.healthikids.org</a:t>
            </a:r>
          </a:p>
        </p:txBody>
      </p:sp>
      <p:sp>
        <p:nvSpPr>
          <p:cNvPr id="5" name="Slide Number Placeholder 4"/>
          <p:cNvSpPr>
            <a:spLocks noGrp="1"/>
          </p:cNvSpPr>
          <p:nvPr>
            <p:ph type="sldNum" sz="quarter" idx="12"/>
          </p:nvPr>
        </p:nvSpPr>
        <p:spPr/>
        <p:txBody>
          <a:bodyPr/>
          <a:lstStyle/>
          <a:p>
            <a:pPr>
              <a:defRPr/>
            </a:pPr>
            <a:fld id="{F03C0DD2-F4F7-4B78-9F4B-AFBC01DC169D}" type="slidenum">
              <a:rPr lang="en-US" altLang="en-US" smtClean="0"/>
              <a:pPr>
                <a:defRPr/>
              </a:pPr>
              <a:t>26</a:t>
            </a:fld>
            <a:endParaRPr lang="en-US" altLang="en-US" dirty="0"/>
          </a:p>
        </p:txBody>
      </p:sp>
      <p:sp>
        <p:nvSpPr>
          <p:cNvPr id="16" name="TextBox 15">
            <a:extLst>
              <a:ext uri="{FF2B5EF4-FFF2-40B4-BE49-F238E27FC236}">
                <a16:creationId xmlns:a16="http://schemas.microsoft.com/office/drawing/2014/main" id="{F576EA8E-F965-4773-90DE-F250D73F0A40}"/>
              </a:ext>
            </a:extLst>
          </p:cNvPr>
          <p:cNvSpPr txBox="1"/>
          <p:nvPr/>
        </p:nvSpPr>
        <p:spPr>
          <a:xfrm>
            <a:off x="818375" y="7558837"/>
            <a:ext cx="1738755" cy="369332"/>
          </a:xfrm>
          <a:prstGeom prst="rect">
            <a:avLst/>
          </a:prstGeom>
          <a:noFill/>
        </p:spPr>
        <p:txBody>
          <a:bodyPr wrap="square" rtlCol="0">
            <a:spAutoFit/>
          </a:bodyPr>
          <a:lstStyle/>
          <a:p>
            <a:r>
              <a:rPr lang="en-US" sz="900" dirty="0">
                <a:hlinkClick r:id="rId3" tooltip="https://commons.wikimedia.org/wiki/File:P_Washington,_D.C..svg"/>
              </a:rPr>
              <a:t>This Photo</a:t>
            </a:r>
            <a:r>
              <a:rPr lang="en-US" sz="900" dirty="0"/>
              <a:t> by Unknown Author is licensed under </a:t>
            </a:r>
            <a:r>
              <a:rPr lang="en-US" sz="900" dirty="0">
                <a:hlinkClick r:id="rId4" tooltip="https://creativecommons.org/licenses/by-sa/3.0/"/>
              </a:rPr>
              <a:t>CC BY-SA</a:t>
            </a:r>
            <a:endParaRPr lang="en-US" sz="900" dirty="0"/>
          </a:p>
        </p:txBody>
      </p:sp>
      <p:pic>
        <p:nvPicPr>
          <p:cNvPr id="18" name="Picture 17">
            <a:extLst>
              <a:ext uri="{FF2B5EF4-FFF2-40B4-BE49-F238E27FC236}">
                <a16:creationId xmlns:a16="http://schemas.microsoft.com/office/drawing/2014/main" id="{5B01C754-B224-4621-9B1B-B4BA12F573AB}"/>
              </a:ext>
            </a:extLst>
          </p:cNvPr>
          <p:cNvPicPr>
            <a:picLocks noChangeAspect="1"/>
          </p:cNvPicPr>
          <p:nvPr/>
        </p:nvPicPr>
        <p:blipFill rotWithShape="1">
          <a:blip r:embed="rId5">
            <a:duotone>
              <a:schemeClr val="accent6">
                <a:shade val="45000"/>
                <a:satMod val="135000"/>
              </a:schemeClr>
              <a:prstClr val="white"/>
            </a:duotone>
          </a:blip>
          <a:srcRect b="27180"/>
          <a:stretch/>
        </p:blipFill>
        <p:spPr>
          <a:xfrm>
            <a:off x="6164462" y="1799197"/>
            <a:ext cx="2384010" cy="1736035"/>
          </a:xfrm>
          <a:prstGeom prst="rect">
            <a:avLst/>
          </a:prstGeom>
        </p:spPr>
      </p:pic>
      <p:pic>
        <p:nvPicPr>
          <p:cNvPr id="20" name="Picture 19">
            <a:extLst>
              <a:ext uri="{FF2B5EF4-FFF2-40B4-BE49-F238E27FC236}">
                <a16:creationId xmlns:a16="http://schemas.microsoft.com/office/drawing/2014/main" id="{491F6AE3-EEE8-4146-B42A-8D761E5AA662}"/>
              </a:ext>
            </a:extLst>
          </p:cNvPr>
          <p:cNvPicPr>
            <a:picLocks noChangeAspect="1"/>
          </p:cNvPicPr>
          <p:nvPr/>
        </p:nvPicPr>
        <p:blipFill rotWithShape="1">
          <a:blip r:embed="rId6">
            <a:duotone>
              <a:schemeClr val="accent6">
                <a:shade val="45000"/>
                <a:satMod val="135000"/>
              </a:schemeClr>
              <a:prstClr val="white"/>
            </a:duotone>
          </a:blip>
          <a:srcRect b="17831"/>
          <a:stretch/>
        </p:blipFill>
        <p:spPr>
          <a:xfrm>
            <a:off x="2159494" y="3939914"/>
            <a:ext cx="2173771" cy="1786177"/>
          </a:xfrm>
          <a:prstGeom prst="rect">
            <a:avLst/>
          </a:prstGeom>
        </p:spPr>
      </p:pic>
      <p:pic>
        <p:nvPicPr>
          <p:cNvPr id="22" name="Picture 21">
            <a:extLst>
              <a:ext uri="{FF2B5EF4-FFF2-40B4-BE49-F238E27FC236}">
                <a16:creationId xmlns:a16="http://schemas.microsoft.com/office/drawing/2014/main" id="{4A709ECA-46E8-47EE-B634-23D15D362001}"/>
              </a:ext>
            </a:extLst>
          </p:cNvPr>
          <p:cNvPicPr>
            <a:picLocks noChangeAspect="1"/>
          </p:cNvPicPr>
          <p:nvPr/>
        </p:nvPicPr>
        <p:blipFill rotWithShape="1">
          <a:blip r:embed="rId7">
            <a:duotone>
              <a:schemeClr val="accent6">
                <a:shade val="45000"/>
                <a:satMod val="135000"/>
              </a:schemeClr>
              <a:prstClr val="white"/>
            </a:duotone>
          </a:blip>
          <a:srcRect b="22958"/>
          <a:stretch/>
        </p:blipFill>
        <p:spPr>
          <a:xfrm>
            <a:off x="3246380" y="1697912"/>
            <a:ext cx="2641300" cy="2034899"/>
          </a:xfrm>
          <a:prstGeom prst="rect">
            <a:avLst/>
          </a:prstGeom>
        </p:spPr>
      </p:pic>
      <p:pic>
        <p:nvPicPr>
          <p:cNvPr id="24" name="Picture 23">
            <a:extLst>
              <a:ext uri="{FF2B5EF4-FFF2-40B4-BE49-F238E27FC236}">
                <a16:creationId xmlns:a16="http://schemas.microsoft.com/office/drawing/2014/main" id="{F5EAFF63-C2C9-4D31-9BFE-CFAA23F47BB0}"/>
              </a:ext>
            </a:extLst>
          </p:cNvPr>
          <p:cNvPicPr>
            <a:picLocks noChangeAspect="1"/>
          </p:cNvPicPr>
          <p:nvPr/>
        </p:nvPicPr>
        <p:blipFill rotWithShape="1">
          <a:blip r:embed="rId8">
            <a:duotone>
              <a:schemeClr val="accent6">
                <a:shade val="45000"/>
                <a:satMod val="135000"/>
              </a:schemeClr>
              <a:prstClr val="white"/>
            </a:duotone>
          </a:blip>
          <a:srcRect b="13043"/>
          <a:stretch/>
        </p:blipFill>
        <p:spPr>
          <a:xfrm>
            <a:off x="595528" y="1635712"/>
            <a:ext cx="2184448" cy="1899520"/>
          </a:xfrm>
          <a:prstGeom prst="rect">
            <a:avLst/>
          </a:prstGeom>
        </p:spPr>
      </p:pic>
      <p:pic>
        <p:nvPicPr>
          <p:cNvPr id="26" name="Graphic 25" descr="Family with two children">
            <a:extLst>
              <a:ext uri="{FF2B5EF4-FFF2-40B4-BE49-F238E27FC236}">
                <a16:creationId xmlns:a16="http://schemas.microsoft.com/office/drawing/2014/main" id="{D7E5277B-F8D3-423A-AB98-DA72C9FD8849}"/>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5190710" y="4021451"/>
            <a:ext cx="1848679" cy="1848679"/>
          </a:xfrm>
          <a:prstGeom prst="rect">
            <a:avLst/>
          </a:prstGeom>
        </p:spPr>
      </p:pic>
    </p:spTree>
    <p:extLst>
      <p:ext uri="{BB962C8B-B14F-4D97-AF65-F5344CB8AC3E}">
        <p14:creationId xmlns:p14="http://schemas.microsoft.com/office/powerpoint/2010/main" val="40054424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ACB3B-D163-4041-9F5F-AE65964DDD01}"/>
              </a:ext>
            </a:extLst>
          </p:cNvPr>
          <p:cNvSpPr>
            <a:spLocks noGrp="1"/>
          </p:cNvSpPr>
          <p:nvPr>
            <p:ph type="title"/>
          </p:nvPr>
        </p:nvSpPr>
        <p:spPr/>
        <p:txBody>
          <a:bodyPr/>
          <a:lstStyle/>
          <a:p>
            <a:r>
              <a:rPr lang="en-US" dirty="0"/>
              <a:t>Know the right audience</a:t>
            </a:r>
          </a:p>
        </p:txBody>
      </p:sp>
      <p:sp>
        <p:nvSpPr>
          <p:cNvPr id="3" name="Date Placeholder 2">
            <a:extLst>
              <a:ext uri="{FF2B5EF4-FFF2-40B4-BE49-F238E27FC236}">
                <a16:creationId xmlns:a16="http://schemas.microsoft.com/office/drawing/2014/main" id="{CC2FB36D-49D5-4113-8E4C-485F54F60E51}"/>
              </a:ext>
            </a:extLst>
          </p:cNvPr>
          <p:cNvSpPr>
            <a:spLocks noGrp="1"/>
          </p:cNvSpPr>
          <p:nvPr>
            <p:ph type="dt" sz="half" idx="10"/>
          </p:nvPr>
        </p:nvSpPr>
        <p:spPr/>
        <p:txBody>
          <a:bodyPr/>
          <a:lstStyle/>
          <a:p>
            <a:fld id="{68FB6832-9932-4214-8DF2-B296403626D3}" type="datetime1">
              <a:rPr lang="en-US" smtClean="0"/>
              <a:t>4/23/2019</a:t>
            </a:fld>
            <a:endParaRPr lang="en-US" dirty="0"/>
          </a:p>
        </p:txBody>
      </p:sp>
      <p:sp>
        <p:nvSpPr>
          <p:cNvPr id="4" name="Footer Placeholder 3">
            <a:extLst>
              <a:ext uri="{FF2B5EF4-FFF2-40B4-BE49-F238E27FC236}">
                <a16:creationId xmlns:a16="http://schemas.microsoft.com/office/drawing/2014/main" id="{79B64086-D99C-42B1-827D-266407CEBDA0}"/>
              </a:ext>
            </a:extLst>
          </p:cNvPr>
          <p:cNvSpPr>
            <a:spLocks noGrp="1"/>
          </p:cNvSpPr>
          <p:nvPr>
            <p:ph type="ftr" sz="quarter" idx="11"/>
          </p:nvPr>
        </p:nvSpPr>
        <p:spPr/>
        <p:txBody>
          <a:bodyPr/>
          <a:lstStyle/>
          <a:p>
            <a:r>
              <a:rPr lang="en-US"/>
              <a:t>www.healthikids.org</a:t>
            </a:r>
            <a:endParaRPr lang="en-US" dirty="0"/>
          </a:p>
        </p:txBody>
      </p:sp>
      <p:sp>
        <p:nvSpPr>
          <p:cNvPr id="5" name="Slide Number Placeholder 4">
            <a:extLst>
              <a:ext uri="{FF2B5EF4-FFF2-40B4-BE49-F238E27FC236}">
                <a16:creationId xmlns:a16="http://schemas.microsoft.com/office/drawing/2014/main" id="{CFBCFCFF-48CF-443C-B9B6-A616F8DD525D}"/>
              </a:ext>
            </a:extLst>
          </p:cNvPr>
          <p:cNvSpPr>
            <a:spLocks noGrp="1"/>
          </p:cNvSpPr>
          <p:nvPr>
            <p:ph type="sldNum" sz="quarter" idx="12"/>
          </p:nvPr>
        </p:nvSpPr>
        <p:spPr/>
        <p:txBody>
          <a:bodyPr/>
          <a:lstStyle/>
          <a:p>
            <a:fld id="{2F7FB89A-AE8B-684F-912B-1737333371D5}" type="slidenum">
              <a:rPr lang="en-US" smtClean="0"/>
              <a:t>27</a:t>
            </a:fld>
            <a:endParaRPr lang="en-US" dirty="0"/>
          </a:p>
        </p:txBody>
      </p:sp>
      <p:pic>
        <p:nvPicPr>
          <p:cNvPr id="7" name="Picture 6">
            <a:extLst>
              <a:ext uri="{FF2B5EF4-FFF2-40B4-BE49-F238E27FC236}">
                <a16:creationId xmlns:a16="http://schemas.microsoft.com/office/drawing/2014/main" id="{937290F1-5EA2-4777-B561-8B3F957B82CF}"/>
              </a:ext>
            </a:extLst>
          </p:cNvPr>
          <p:cNvPicPr>
            <a:picLocks noChangeAspect="1"/>
          </p:cNvPicPr>
          <p:nvPr/>
        </p:nvPicPr>
        <p:blipFill>
          <a:blip r:embed="rId3">
            <a:duotone>
              <a:schemeClr val="accent4">
                <a:shade val="45000"/>
                <a:satMod val="135000"/>
              </a:schemeClr>
              <a:prstClr val="white"/>
            </a:duotone>
            <a:extLst>
              <a:ext uri="{837473B0-CC2E-450A-ABE3-18F120FF3D39}">
                <a1611:picAttrSrcUrl xmlns:a1611="http://schemas.microsoft.com/office/drawing/2016/11/main" xmlns="" r:id="rId4"/>
              </a:ext>
            </a:extLst>
          </a:blip>
          <a:stretch>
            <a:fillRect/>
          </a:stretch>
        </p:blipFill>
        <p:spPr>
          <a:xfrm>
            <a:off x="534206" y="860179"/>
            <a:ext cx="8075588" cy="5137641"/>
          </a:xfrm>
          <a:prstGeom prst="rect">
            <a:avLst/>
          </a:prstGeom>
        </p:spPr>
      </p:pic>
    </p:spTree>
    <p:extLst>
      <p:ext uri="{BB962C8B-B14F-4D97-AF65-F5344CB8AC3E}">
        <p14:creationId xmlns:p14="http://schemas.microsoft.com/office/powerpoint/2010/main" val="996034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ACB3B-D163-4041-9F5F-AE65964DDD01}"/>
              </a:ext>
            </a:extLst>
          </p:cNvPr>
          <p:cNvSpPr>
            <a:spLocks noGrp="1"/>
          </p:cNvSpPr>
          <p:nvPr>
            <p:ph type="title"/>
          </p:nvPr>
        </p:nvSpPr>
        <p:spPr/>
        <p:txBody>
          <a:bodyPr/>
          <a:lstStyle/>
          <a:p>
            <a:r>
              <a:rPr lang="en-US" dirty="0"/>
              <a:t>What do you want?</a:t>
            </a:r>
          </a:p>
        </p:txBody>
      </p:sp>
      <p:sp>
        <p:nvSpPr>
          <p:cNvPr id="3" name="Date Placeholder 2">
            <a:extLst>
              <a:ext uri="{FF2B5EF4-FFF2-40B4-BE49-F238E27FC236}">
                <a16:creationId xmlns:a16="http://schemas.microsoft.com/office/drawing/2014/main" id="{CC2FB36D-49D5-4113-8E4C-485F54F60E51}"/>
              </a:ext>
            </a:extLst>
          </p:cNvPr>
          <p:cNvSpPr>
            <a:spLocks noGrp="1"/>
          </p:cNvSpPr>
          <p:nvPr>
            <p:ph type="dt" sz="half" idx="10"/>
          </p:nvPr>
        </p:nvSpPr>
        <p:spPr/>
        <p:txBody>
          <a:bodyPr/>
          <a:lstStyle/>
          <a:p>
            <a:fld id="{68FB6832-9932-4214-8DF2-B296403626D3}" type="datetime1">
              <a:rPr lang="en-US" smtClean="0"/>
              <a:t>4/23/2019</a:t>
            </a:fld>
            <a:endParaRPr lang="en-US" dirty="0"/>
          </a:p>
        </p:txBody>
      </p:sp>
      <p:sp>
        <p:nvSpPr>
          <p:cNvPr id="4" name="Footer Placeholder 3">
            <a:extLst>
              <a:ext uri="{FF2B5EF4-FFF2-40B4-BE49-F238E27FC236}">
                <a16:creationId xmlns:a16="http://schemas.microsoft.com/office/drawing/2014/main" id="{79B64086-D99C-42B1-827D-266407CEBDA0}"/>
              </a:ext>
            </a:extLst>
          </p:cNvPr>
          <p:cNvSpPr>
            <a:spLocks noGrp="1"/>
          </p:cNvSpPr>
          <p:nvPr>
            <p:ph type="ftr" sz="quarter" idx="11"/>
          </p:nvPr>
        </p:nvSpPr>
        <p:spPr/>
        <p:txBody>
          <a:bodyPr/>
          <a:lstStyle/>
          <a:p>
            <a:r>
              <a:rPr lang="en-US"/>
              <a:t>www.healthikids.org</a:t>
            </a:r>
            <a:endParaRPr lang="en-US" dirty="0"/>
          </a:p>
        </p:txBody>
      </p:sp>
      <p:sp>
        <p:nvSpPr>
          <p:cNvPr id="5" name="Slide Number Placeholder 4">
            <a:extLst>
              <a:ext uri="{FF2B5EF4-FFF2-40B4-BE49-F238E27FC236}">
                <a16:creationId xmlns:a16="http://schemas.microsoft.com/office/drawing/2014/main" id="{CFBCFCFF-48CF-443C-B9B6-A616F8DD525D}"/>
              </a:ext>
            </a:extLst>
          </p:cNvPr>
          <p:cNvSpPr>
            <a:spLocks noGrp="1"/>
          </p:cNvSpPr>
          <p:nvPr>
            <p:ph type="sldNum" sz="quarter" idx="12"/>
          </p:nvPr>
        </p:nvSpPr>
        <p:spPr/>
        <p:txBody>
          <a:bodyPr/>
          <a:lstStyle/>
          <a:p>
            <a:fld id="{2F7FB89A-AE8B-684F-912B-1737333371D5}" type="slidenum">
              <a:rPr lang="en-US" smtClean="0"/>
              <a:t>28</a:t>
            </a:fld>
            <a:endParaRPr lang="en-US" dirty="0"/>
          </a:p>
        </p:txBody>
      </p:sp>
      <p:pic>
        <p:nvPicPr>
          <p:cNvPr id="10" name="Picture Placeholder 9">
            <a:extLst>
              <a:ext uri="{FF2B5EF4-FFF2-40B4-BE49-F238E27FC236}">
                <a16:creationId xmlns:a16="http://schemas.microsoft.com/office/drawing/2014/main" id="{FE280F81-8216-4278-9EDF-A8B54434AF51}"/>
              </a:ext>
            </a:extLst>
          </p:cNvPr>
          <p:cNvPicPr>
            <a:picLocks noGrp="1" noChangeAspect="1"/>
          </p:cNvPicPr>
          <p:nvPr>
            <p:ph type="pic" sz="quarter" idx="13"/>
          </p:nvPr>
        </p:nvPicPr>
        <p:blipFill>
          <a:blip r:embed="rId3"/>
          <a:srcRect t="33426" b="33426"/>
          <a:stretch>
            <a:fillRect/>
          </a:stretch>
        </p:blipFill>
        <p:spPr/>
      </p:pic>
      <p:sp>
        <p:nvSpPr>
          <p:cNvPr id="6" name="Content Placeholder 5">
            <a:extLst>
              <a:ext uri="{FF2B5EF4-FFF2-40B4-BE49-F238E27FC236}">
                <a16:creationId xmlns:a16="http://schemas.microsoft.com/office/drawing/2014/main" id="{BC7A3248-723C-45EF-95C8-D4D29BFF7451}"/>
              </a:ext>
            </a:extLst>
          </p:cNvPr>
          <p:cNvSpPr>
            <a:spLocks noGrp="1"/>
          </p:cNvSpPr>
          <p:nvPr>
            <p:ph sz="half" idx="1"/>
          </p:nvPr>
        </p:nvSpPr>
        <p:spPr/>
        <p:txBody>
          <a:bodyPr/>
          <a:lstStyle/>
          <a:p>
            <a:r>
              <a:rPr lang="en-US" dirty="0"/>
              <a:t>Develop SMART messages</a:t>
            </a:r>
          </a:p>
          <a:p>
            <a:endParaRPr lang="en-US" dirty="0"/>
          </a:p>
          <a:p>
            <a:r>
              <a:rPr lang="en-US" dirty="0"/>
              <a:t>S – Specific</a:t>
            </a:r>
          </a:p>
          <a:p>
            <a:r>
              <a:rPr lang="en-US" dirty="0"/>
              <a:t>M – Measurable</a:t>
            </a:r>
          </a:p>
          <a:p>
            <a:r>
              <a:rPr lang="en-US" dirty="0"/>
              <a:t>A – Achievable</a:t>
            </a:r>
          </a:p>
          <a:p>
            <a:r>
              <a:rPr lang="en-US" dirty="0"/>
              <a:t>R – Realistic</a:t>
            </a:r>
          </a:p>
          <a:p>
            <a:r>
              <a:rPr lang="en-US" dirty="0"/>
              <a:t>T – Time bound</a:t>
            </a:r>
          </a:p>
        </p:txBody>
      </p:sp>
    </p:spTree>
    <p:extLst>
      <p:ext uri="{BB962C8B-B14F-4D97-AF65-F5344CB8AC3E}">
        <p14:creationId xmlns:p14="http://schemas.microsoft.com/office/powerpoint/2010/main" val="36522869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3865F85-85C0-4540-812C-E5AB651E5594}"/>
              </a:ext>
            </a:extLst>
          </p:cNvPr>
          <p:cNvSpPr>
            <a:spLocks noGrp="1"/>
          </p:cNvSpPr>
          <p:nvPr>
            <p:ph type="title"/>
          </p:nvPr>
        </p:nvSpPr>
        <p:spPr/>
        <p:txBody>
          <a:bodyPr/>
          <a:lstStyle/>
          <a:p>
            <a:r>
              <a:rPr lang="en-US" dirty="0"/>
              <a:t>Message checklist</a:t>
            </a:r>
          </a:p>
        </p:txBody>
      </p:sp>
      <p:sp>
        <p:nvSpPr>
          <p:cNvPr id="9" name="Content Placeholder 8">
            <a:extLst>
              <a:ext uri="{FF2B5EF4-FFF2-40B4-BE49-F238E27FC236}">
                <a16:creationId xmlns:a16="http://schemas.microsoft.com/office/drawing/2014/main" id="{80783518-EF0D-4583-A4C3-FA0DBB8316BB}"/>
              </a:ext>
            </a:extLst>
          </p:cNvPr>
          <p:cNvSpPr>
            <a:spLocks noGrp="1"/>
          </p:cNvSpPr>
          <p:nvPr>
            <p:ph idx="1"/>
          </p:nvPr>
        </p:nvSpPr>
        <p:spPr>
          <a:xfrm>
            <a:off x="269741" y="1754860"/>
            <a:ext cx="5518418" cy="4351338"/>
          </a:xfrm>
        </p:spPr>
        <p:txBody>
          <a:bodyPr/>
          <a:lstStyle/>
          <a:p>
            <a:pPr marL="342900" lvl="0" indent="-342900">
              <a:buFont typeface="Wingdings" panose="05000000000000000000" pitchFamily="2" charset="2"/>
              <a:buChar char="q"/>
            </a:pPr>
            <a:r>
              <a:rPr lang="en-US" dirty="0"/>
              <a:t>Your message shares why you’re there </a:t>
            </a:r>
          </a:p>
          <a:p>
            <a:pPr marL="342900" lvl="0" indent="-342900">
              <a:buFont typeface="Wingdings" panose="05000000000000000000" pitchFamily="2" charset="2"/>
              <a:buChar char="q"/>
            </a:pPr>
            <a:endParaRPr lang="en-US" dirty="0"/>
          </a:p>
          <a:p>
            <a:pPr marL="342900" lvl="0" indent="-342900">
              <a:buFont typeface="Wingdings" panose="05000000000000000000" pitchFamily="2" charset="2"/>
              <a:buChar char="q"/>
            </a:pPr>
            <a:r>
              <a:rPr lang="en-US" dirty="0"/>
              <a:t>It is clear and straight to the point</a:t>
            </a:r>
          </a:p>
          <a:p>
            <a:pPr marL="342900" lvl="0" indent="-342900">
              <a:buFont typeface="Wingdings" panose="05000000000000000000" pitchFamily="2" charset="2"/>
              <a:buChar char="q"/>
            </a:pPr>
            <a:endParaRPr lang="en-US" dirty="0"/>
          </a:p>
          <a:p>
            <a:pPr marL="342900" lvl="0" indent="-342900">
              <a:buFont typeface="Wingdings" panose="05000000000000000000" pitchFamily="2" charset="2"/>
              <a:buChar char="q"/>
            </a:pPr>
            <a:r>
              <a:rPr lang="en-US" dirty="0"/>
              <a:t>It defines an action for the elected official </a:t>
            </a:r>
          </a:p>
          <a:p>
            <a:pPr marL="342900" lvl="0" indent="-342900">
              <a:buFont typeface="Wingdings" panose="05000000000000000000" pitchFamily="2" charset="2"/>
              <a:buChar char="q"/>
            </a:pPr>
            <a:endParaRPr lang="en-US" dirty="0"/>
          </a:p>
          <a:p>
            <a:pPr marL="342900" lvl="0" indent="-342900">
              <a:buFont typeface="Wingdings" panose="05000000000000000000" pitchFamily="2" charset="2"/>
              <a:buChar char="q"/>
            </a:pPr>
            <a:r>
              <a:rPr lang="en-US" dirty="0"/>
              <a:t>It is framed to your audience (why do they care about this?</a:t>
            </a:r>
          </a:p>
          <a:p>
            <a:endParaRPr lang="en-US" dirty="0"/>
          </a:p>
        </p:txBody>
      </p:sp>
      <p:sp>
        <p:nvSpPr>
          <p:cNvPr id="3" name="Date Placeholder 2">
            <a:extLst>
              <a:ext uri="{FF2B5EF4-FFF2-40B4-BE49-F238E27FC236}">
                <a16:creationId xmlns:a16="http://schemas.microsoft.com/office/drawing/2014/main" id="{999130D3-2F91-44F8-BE53-23612F05F160}"/>
              </a:ext>
            </a:extLst>
          </p:cNvPr>
          <p:cNvSpPr>
            <a:spLocks noGrp="1"/>
          </p:cNvSpPr>
          <p:nvPr>
            <p:ph type="dt" sz="half" idx="10"/>
          </p:nvPr>
        </p:nvSpPr>
        <p:spPr/>
        <p:txBody>
          <a:bodyPr/>
          <a:lstStyle/>
          <a:p>
            <a:fld id="{5D71A817-0008-4833-A14B-0A028F286F78}" type="datetime1">
              <a:rPr lang="en-US" smtClean="0"/>
              <a:t>4/23/2019</a:t>
            </a:fld>
            <a:endParaRPr lang="en-US" dirty="0"/>
          </a:p>
        </p:txBody>
      </p:sp>
      <p:sp>
        <p:nvSpPr>
          <p:cNvPr id="4" name="Footer Placeholder 3">
            <a:extLst>
              <a:ext uri="{FF2B5EF4-FFF2-40B4-BE49-F238E27FC236}">
                <a16:creationId xmlns:a16="http://schemas.microsoft.com/office/drawing/2014/main" id="{8BCE99C7-CE4B-4897-8A2C-34B72E298B2F}"/>
              </a:ext>
            </a:extLst>
          </p:cNvPr>
          <p:cNvSpPr>
            <a:spLocks noGrp="1"/>
          </p:cNvSpPr>
          <p:nvPr>
            <p:ph type="ftr" sz="quarter" idx="11"/>
          </p:nvPr>
        </p:nvSpPr>
        <p:spPr/>
        <p:txBody>
          <a:bodyPr/>
          <a:lstStyle/>
          <a:p>
            <a:r>
              <a:rPr lang="en-US"/>
              <a:t>www.healthikids.org</a:t>
            </a:r>
            <a:endParaRPr lang="en-US" dirty="0"/>
          </a:p>
        </p:txBody>
      </p:sp>
      <p:sp>
        <p:nvSpPr>
          <p:cNvPr id="5" name="Slide Number Placeholder 4">
            <a:extLst>
              <a:ext uri="{FF2B5EF4-FFF2-40B4-BE49-F238E27FC236}">
                <a16:creationId xmlns:a16="http://schemas.microsoft.com/office/drawing/2014/main" id="{D814E680-4D5A-4CBD-9D01-960A91057261}"/>
              </a:ext>
            </a:extLst>
          </p:cNvPr>
          <p:cNvSpPr>
            <a:spLocks noGrp="1"/>
          </p:cNvSpPr>
          <p:nvPr>
            <p:ph type="sldNum" sz="quarter" idx="12"/>
          </p:nvPr>
        </p:nvSpPr>
        <p:spPr/>
        <p:txBody>
          <a:bodyPr/>
          <a:lstStyle/>
          <a:p>
            <a:fld id="{2F7FB89A-AE8B-684F-912B-1737333371D5}" type="slidenum">
              <a:rPr lang="en-US" smtClean="0"/>
              <a:pPr/>
              <a:t>29</a:t>
            </a:fld>
            <a:endParaRPr lang="en-US" dirty="0"/>
          </a:p>
        </p:txBody>
      </p:sp>
      <p:pic>
        <p:nvPicPr>
          <p:cNvPr id="11" name="Graphic 10" descr="Chat">
            <a:extLst>
              <a:ext uri="{FF2B5EF4-FFF2-40B4-BE49-F238E27FC236}">
                <a16:creationId xmlns:a16="http://schemas.microsoft.com/office/drawing/2014/main" id="{3C3B52C1-9A6B-4B3E-B624-21238F26F629}"/>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5852336" y="3448195"/>
            <a:ext cx="3409805" cy="3409805"/>
          </a:xfrm>
          <a:prstGeom prst="rect">
            <a:avLst/>
          </a:prstGeom>
        </p:spPr>
      </p:pic>
    </p:spTree>
    <p:extLst>
      <p:ext uri="{BB962C8B-B14F-4D97-AF65-F5344CB8AC3E}">
        <p14:creationId xmlns:p14="http://schemas.microsoft.com/office/powerpoint/2010/main" val="26541447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p:cNvSpPr>
            <a:spLocks noGrp="1"/>
          </p:cNvSpPr>
          <p:nvPr>
            <p:ph type="title"/>
          </p:nvPr>
        </p:nvSpPr>
        <p:spPr/>
        <p:txBody>
          <a:bodyPr>
            <a:normAutofit/>
          </a:bodyPr>
          <a:lstStyle/>
          <a:p>
            <a:r>
              <a:rPr lang="en-US" dirty="0"/>
              <a:t>About Us</a:t>
            </a:r>
          </a:p>
        </p:txBody>
      </p:sp>
      <p:sp>
        <p:nvSpPr>
          <p:cNvPr id="28" name="Content Placeholder 27"/>
          <p:cNvSpPr>
            <a:spLocks noGrp="1"/>
          </p:cNvSpPr>
          <p:nvPr>
            <p:ph idx="1"/>
          </p:nvPr>
        </p:nvSpPr>
        <p:spPr/>
        <p:txBody>
          <a:bodyPr>
            <a:normAutofit/>
          </a:bodyPr>
          <a:lstStyle/>
          <a:p>
            <a:r>
              <a:rPr lang="en-US" sz="1500" dirty="0"/>
              <a:t>Our Coalition. Our Process. Our Impact.</a:t>
            </a:r>
          </a:p>
          <a:p>
            <a:endParaRPr lang="en-US" sz="1200" dirty="0">
              <a:solidFill>
                <a:schemeClr val="tx1"/>
              </a:solidFill>
            </a:endParaRPr>
          </a:p>
          <a:p>
            <a:r>
              <a:rPr lang="en-US" sz="1200" dirty="0">
                <a:solidFill>
                  <a:schemeClr val="tx1"/>
                </a:solidFill>
              </a:rPr>
              <a:t>Established in 2008</a:t>
            </a:r>
          </a:p>
          <a:p>
            <a:endParaRPr lang="en-US" sz="1200" dirty="0">
              <a:solidFill>
                <a:schemeClr val="tx1"/>
              </a:solidFill>
            </a:endParaRPr>
          </a:p>
          <a:p>
            <a:r>
              <a:rPr lang="en-US" sz="1200" dirty="0">
                <a:solidFill>
                  <a:schemeClr val="tx1"/>
                </a:solidFill>
              </a:rPr>
              <a:t>Serving the Finger Lakes region</a:t>
            </a:r>
          </a:p>
          <a:p>
            <a:endParaRPr lang="en-US" sz="1200" dirty="0">
              <a:solidFill>
                <a:schemeClr val="tx1"/>
              </a:solidFill>
            </a:endParaRPr>
          </a:p>
          <a:p>
            <a:r>
              <a:rPr lang="en-US" sz="1200" dirty="0">
                <a:solidFill>
                  <a:schemeClr val="tx1"/>
                </a:solidFill>
              </a:rPr>
              <a:t>More than 45+ community advocates</a:t>
            </a:r>
          </a:p>
          <a:p>
            <a:endParaRPr lang="en-US" sz="1200" dirty="0"/>
          </a:p>
          <a:p>
            <a:r>
              <a:rPr lang="en-US" sz="1200" dirty="0">
                <a:solidFill>
                  <a:schemeClr val="tx1"/>
                </a:solidFill>
              </a:rPr>
              <a:t>Team sits at 70+ tables across the community</a:t>
            </a:r>
            <a:r>
              <a:rPr lang="en-US" sz="1200" dirty="0"/>
              <a:t> </a:t>
            </a:r>
          </a:p>
          <a:p>
            <a:endParaRPr lang="en-US" sz="1200" dirty="0">
              <a:solidFill>
                <a:schemeClr val="tx1"/>
              </a:solidFill>
            </a:endParaRPr>
          </a:p>
        </p:txBody>
      </p:sp>
      <p:sp>
        <p:nvSpPr>
          <p:cNvPr id="24" name="Date Placeholder 23"/>
          <p:cNvSpPr>
            <a:spLocks noGrp="1"/>
          </p:cNvSpPr>
          <p:nvPr>
            <p:ph type="dt" sz="half" idx="10"/>
          </p:nvPr>
        </p:nvSpPr>
        <p:spPr/>
        <p:txBody>
          <a:bodyPr>
            <a:normAutofit/>
          </a:bodyPr>
          <a:lstStyle/>
          <a:p>
            <a:pPr>
              <a:spcAft>
                <a:spcPts val="450"/>
              </a:spcAft>
            </a:pPr>
            <a:fld id="{5822C50C-1E8E-4115-B45D-6AD7D844EE87}" type="datetime1">
              <a:rPr lang="en-US" smtClean="0"/>
              <a:t>4/23/2019</a:t>
            </a:fld>
            <a:endParaRPr lang="en-US" dirty="0"/>
          </a:p>
        </p:txBody>
      </p:sp>
      <p:sp>
        <p:nvSpPr>
          <p:cNvPr id="25" name="Footer Placeholder 24"/>
          <p:cNvSpPr>
            <a:spLocks noGrp="1"/>
          </p:cNvSpPr>
          <p:nvPr>
            <p:ph type="ftr" sz="quarter" idx="11"/>
          </p:nvPr>
        </p:nvSpPr>
        <p:spPr/>
        <p:txBody>
          <a:bodyPr>
            <a:normAutofit/>
          </a:bodyPr>
          <a:lstStyle/>
          <a:p>
            <a:pPr>
              <a:spcAft>
                <a:spcPts val="450"/>
              </a:spcAft>
            </a:pPr>
            <a:r>
              <a:rPr lang="en-US" dirty="0"/>
              <a:t>www.healthikids.org</a:t>
            </a:r>
          </a:p>
        </p:txBody>
      </p:sp>
      <p:sp>
        <p:nvSpPr>
          <p:cNvPr id="26" name="Slide Number Placeholder 25"/>
          <p:cNvSpPr>
            <a:spLocks noGrp="1"/>
          </p:cNvSpPr>
          <p:nvPr>
            <p:ph type="sldNum" sz="quarter" idx="12"/>
          </p:nvPr>
        </p:nvSpPr>
        <p:spPr/>
        <p:txBody>
          <a:bodyPr>
            <a:normAutofit/>
          </a:bodyPr>
          <a:lstStyle/>
          <a:p>
            <a:pPr>
              <a:spcAft>
                <a:spcPts val="450"/>
              </a:spcAft>
            </a:pPr>
            <a:fld id="{2F7FB89A-AE8B-684F-912B-1737333371D5}" type="slidenum">
              <a:rPr lang="en-US" smtClean="0"/>
              <a:pPr>
                <a:spcAft>
                  <a:spcPts val="450"/>
                </a:spcAft>
              </a:pPr>
              <a:t>3</a:t>
            </a:fld>
            <a:endParaRPr lang="en-US" dirty="0"/>
          </a:p>
        </p:txBody>
      </p:sp>
      <p:pic>
        <p:nvPicPr>
          <p:cNvPr id="7" name="Picture Placeholder 6">
            <a:extLst>
              <a:ext uri="{FF2B5EF4-FFF2-40B4-BE49-F238E27FC236}">
                <a16:creationId xmlns:a16="http://schemas.microsoft.com/office/drawing/2014/main" id="{BE9E6DE4-FFD5-4C3B-B085-E763182BF70A}"/>
              </a:ext>
            </a:extLst>
          </p:cNvPr>
          <p:cNvPicPr>
            <a:picLocks noChangeAspect="1"/>
          </p:cNvPicPr>
          <p:nvPr/>
        </p:nvPicPr>
        <p:blipFill rotWithShape="1">
          <a:blip r:embed="rId3">
            <a:extLst>
              <a:ext uri="{28A0092B-C50C-407E-A947-70E740481C1C}">
                <a14:useLocalDpi xmlns:a14="http://schemas.microsoft.com/office/drawing/2010/main" val="0"/>
              </a:ext>
            </a:extLst>
          </a:blip>
          <a:srcRect l="5292"/>
          <a:stretch/>
        </p:blipFill>
        <p:spPr>
          <a:xfrm>
            <a:off x="4904739" y="2285461"/>
            <a:ext cx="3805553" cy="3204511"/>
          </a:xfrm>
          <a:prstGeom prst="rect">
            <a:avLst/>
          </a:prstGeom>
        </p:spPr>
      </p:pic>
    </p:spTree>
    <p:extLst>
      <p:ext uri="{BB962C8B-B14F-4D97-AF65-F5344CB8AC3E}">
        <p14:creationId xmlns:p14="http://schemas.microsoft.com/office/powerpoint/2010/main" val="13156333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C72E0-F1BA-46AA-ACDD-CE528BB2997F}"/>
              </a:ext>
            </a:extLst>
          </p:cNvPr>
          <p:cNvSpPr>
            <a:spLocks noGrp="1"/>
          </p:cNvSpPr>
          <p:nvPr>
            <p:ph type="ctrTitle"/>
          </p:nvPr>
        </p:nvSpPr>
        <p:spPr/>
        <p:txBody>
          <a:bodyPr/>
          <a:lstStyle/>
          <a:p>
            <a:r>
              <a:rPr lang="en-US" dirty="0"/>
              <a:t>Practicing SMART Messages</a:t>
            </a:r>
          </a:p>
        </p:txBody>
      </p:sp>
      <p:sp>
        <p:nvSpPr>
          <p:cNvPr id="4" name="Date Placeholder 3">
            <a:extLst>
              <a:ext uri="{FF2B5EF4-FFF2-40B4-BE49-F238E27FC236}">
                <a16:creationId xmlns:a16="http://schemas.microsoft.com/office/drawing/2014/main" id="{179AFC7B-4533-4959-97E7-29DCF1BAAB55}"/>
              </a:ext>
            </a:extLst>
          </p:cNvPr>
          <p:cNvSpPr>
            <a:spLocks noGrp="1"/>
          </p:cNvSpPr>
          <p:nvPr>
            <p:ph type="dt" sz="half" idx="10"/>
          </p:nvPr>
        </p:nvSpPr>
        <p:spPr/>
        <p:txBody>
          <a:bodyPr/>
          <a:lstStyle/>
          <a:p>
            <a:fld id="{6DCD567A-DBEC-483B-AC65-AA64A2F522BE}" type="datetime1">
              <a:rPr lang="en-US" smtClean="0"/>
              <a:t>4/23/2019</a:t>
            </a:fld>
            <a:endParaRPr lang="en-US" dirty="0"/>
          </a:p>
        </p:txBody>
      </p:sp>
      <p:sp>
        <p:nvSpPr>
          <p:cNvPr id="5" name="Footer Placeholder 4">
            <a:extLst>
              <a:ext uri="{FF2B5EF4-FFF2-40B4-BE49-F238E27FC236}">
                <a16:creationId xmlns:a16="http://schemas.microsoft.com/office/drawing/2014/main" id="{3D20D891-54D2-44FE-B01C-F0DC970F2D34}"/>
              </a:ext>
            </a:extLst>
          </p:cNvPr>
          <p:cNvSpPr>
            <a:spLocks noGrp="1"/>
          </p:cNvSpPr>
          <p:nvPr>
            <p:ph type="ftr" sz="quarter" idx="11"/>
          </p:nvPr>
        </p:nvSpPr>
        <p:spPr/>
        <p:txBody>
          <a:bodyPr/>
          <a:lstStyle/>
          <a:p>
            <a:r>
              <a:rPr lang="en-US"/>
              <a:t>www.healthikids.org</a:t>
            </a:r>
            <a:endParaRPr lang="en-US" dirty="0"/>
          </a:p>
        </p:txBody>
      </p:sp>
      <p:sp>
        <p:nvSpPr>
          <p:cNvPr id="6" name="Slide Number Placeholder 5">
            <a:extLst>
              <a:ext uri="{FF2B5EF4-FFF2-40B4-BE49-F238E27FC236}">
                <a16:creationId xmlns:a16="http://schemas.microsoft.com/office/drawing/2014/main" id="{2CB3A371-B495-4060-9020-D9F3A84606A4}"/>
              </a:ext>
            </a:extLst>
          </p:cNvPr>
          <p:cNvSpPr>
            <a:spLocks noGrp="1"/>
          </p:cNvSpPr>
          <p:nvPr>
            <p:ph type="sldNum" sz="quarter" idx="12"/>
          </p:nvPr>
        </p:nvSpPr>
        <p:spPr/>
        <p:txBody>
          <a:bodyPr/>
          <a:lstStyle/>
          <a:p>
            <a:fld id="{2F7FB89A-AE8B-684F-912B-1737333371D5}" type="slidenum">
              <a:rPr lang="en-US" smtClean="0"/>
              <a:t>30</a:t>
            </a:fld>
            <a:endParaRPr lang="en-US" dirty="0"/>
          </a:p>
        </p:txBody>
      </p:sp>
    </p:spTree>
    <p:extLst>
      <p:ext uri="{BB962C8B-B14F-4D97-AF65-F5344CB8AC3E}">
        <p14:creationId xmlns:p14="http://schemas.microsoft.com/office/powerpoint/2010/main" val="35646972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F62C5B7-B676-4A67-8F3A-C0B9961CEF9B}"/>
              </a:ext>
            </a:extLst>
          </p:cNvPr>
          <p:cNvSpPr>
            <a:spLocks noGrp="1"/>
          </p:cNvSpPr>
          <p:nvPr>
            <p:ph type="title"/>
          </p:nvPr>
        </p:nvSpPr>
        <p:spPr/>
        <p:txBody>
          <a:bodyPr/>
          <a:lstStyle/>
          <a:p>
            <a:r>
              <a:rPr lang="en-US" dirty="0"/>
              <a:t>When’s the best time to advocate?</a:t>
            </a:r>
          </a:p>
        </p:txBody>
      </p:sp>
      <p:sp>
        <p:nvSpPr>
          <p:cNvPr id="3" name="Date Placeholder 2">
            <a:extLst>
              <a:ext uri="{FF2B5EF4-FFF2-40B4-BE49-F238E27FC236}">
                <a16:creationId xmlns:a16="http://schemas.microsoft.com/office/drawing/2014/main" id="{7E77435D-235D-4CF0-B869-3AB0D1A8A38B}"/>
              </a:ext>
            </a:extLst>
          </p:cNvPr>
          <p:cNvSpPr>
            <a:spLocks noGrp="1"/>
          </p:cNvSpPr>
          <p:nvPr>
            <p:ph type="dt" sz="half" idx="10"/>
          </p:nvPr>
        </p:nvSpPr>
        <p:spPr/>
        <p:txBody>
          <a:bodyPr/>
          <a:lstStyle/>
          <a:p>
            <a:fld id="{3FC08477-8868-4851-9FE6-A73D78F4FA26}" type="datetime1">
              <a:rPr lang="en-US" smtClean="0"/>
              <a:t>4/23/2019</a:t>
            </a:fld>
            <a:endParaRPr lang="en-US" dirty="0"/>
          </a:p>
        </p:txBody>
      </p:sp>
      <p:sp>
        <p:nvSpPr>
          <p:cNvPr id="4" name="Footer Placeholder 3">
            <a:extLst>
              <a:ext uri="{FF2B5EF4-FFF2-40B4-BE49-F238E27FC236}">
                <a16:creationId xmlns:a16="http://schemas.microsoft.com/office/drawing/2014/main" id="{D775A06D-06D8-417A-931C-18F2E303DA6A}"/>
              </a:ext>
            </a:extLst>
          </p:cNvPr>
          <p:cNvSpPr>
            <a:spLocks noGrp="1"/>
          </p:cNvSpPr>
          <p:nvPr>
            <p:ph type="ftr" sz="quarter" idx="11"/>
          </p:nvPr>
        </p:nvSpPr>
        <p:spPr/>
        <p:txBody>
          <a:bodyPr/>
          <a:lstStyle/>
          <a:p>
            <a:r>
              <a:rPr lang="en-US"/>
              <a:t>www.healthikids.org</a:t>
            </a:r>
            <a:endParaRPr lang="en-US" dirty="0"/>
          </a:p>
        </p:txBody>
      </p:sp>
      <p:sp>
        <p:nvSpPr>
          <p:cNvPr id="5" name="Slide Number Placeholder 4">
            <a:extLst>
              <a:ext uri="{FF2B5EF4-FFF2-40B4-BE49-F238E27FC236}">
                <a16:creationId xmlns:a16="http://schemas.microsoft.com/office/drawing/2014/main" id="{FA7289DF-F37C-4107-AF3E-8B73233A2DA3}"/>
              </a:ext>
            </a:extLst>
          </p:cNvPr>
          <p:cNvSpPr>
            <a:spLocks noGrp="1"/>
          </p:cNvSpPr>
          <p:nvPr>
            <p:ph type="sldNum" sz="quarter" idx="12"/>
          </p:nvPr>
        </p:nvSpPr>
        <p:spPr/>
        <p:txBody>
          <a:bodyPr/>
          <a:lstStyle/>
          <a:p>
            <a:fld id="{2F7FB89A-AE8B-684F-912B-1737333371D5}" type="slidenum">
              <a:rPr lang="en-US" smtClean="0"/>
              <a:pPr/>
              <a:t>31</a:t>
            </a:fld>
            <a:endParaRPr lang="en-US" dirty="0"/>
          </a:p>
        </p:txBody>
      </p:sp>
      <p:pic>
        <p:nvPicPr>
          <p:cNvPr id="12" name="Picture Placeholder 11">
            <a:extLst>
              <a:ext uri="{FF2B5EF4-FFF2-40B4-BE49-F238E27FC236}">
                <a16:creationId xmlns:a16="http://schemas.microsoft.com/office/drawing/2014/main" id="{85FB4D7E-70CC-48E4-A657-64A7F5D379C9}"/>
              </a:ext>
            </a:extLst>
          </p:cNvPr>
          <p:cNvPicPr>
            <a:picLocks noGrp="1" noChangeAspect="1"/>
          </p:cNvPicPr>
          <p:nvPr>
            <p:ph type="pic" sz="quarter" idx="13"/>
          </p:nvPr>
        </p:nvPicPr>
        <p:blipFill>
          <a:blip r:embed="rId3"/>
          <a:srcRect t="13578" b="13578"/>
          <a:stretch>
            <a:fillRect/>
          </a:stretch>
        </p:blipFill>
        <p:spPr>
          <a:xfrm rot="5400000">
            <a:off x="4308475" y="1417638"/>
            <a:ext cx="6253163" cy="3416300"/>
          </a:xfrm>
        </p:spPr>
      </p:pic>
      <p:sp>
        <p:nvSpPr>
          <p:cNvPr id="9" name="Content Placeholder 8">
            <a:extLst>
              <a:ext uri="{FF2B5EF4-FFF2-40B4-BE49-F238E27FC236}">
                <a16:creationId xmlns:a16="http://schemas.microsoft.com/office/drawing/2014/main" id="{D461E5DC-E591-4F2F-ACDD-9103A9387B30}"/>
              </a:ext>
            </a:extLst>
          </p:cNvPr>
          <p:cNvSpPr>
            <a:spLocks noGrp="1"/>
          </p:cNvSpPr>
          <p:nvPr>
            <p:ph sz="half" idx="1"/>
          </p:nvPr>
        </p:nvSpPr>
        <p:spPr/>
        <p:txBody>
          <a:bodyPr/>
          <a:lstStyle/>
          <a:p>
            <a:r>
              <a:rPr lang="en-US" dirty="0"/>
              <a:t>Budget season</a:t>
            </a:r>
          </a:p>
          <a:p>
            <a:r>
              <a:rPr lang="en-US" dirty="0"/>
              <a:t>When elected officials are in session</a:t>
            </a:r>
          </a:p>
          <a:p>
            <a:r>
              <a:rPr lang="en-US" dirty="0"/>
              <a:t>When elected officials are debating new legislation </a:t>
            </a:r>
          </a:p>
          <a:p>
            <a:r>
              <a:rPr lang="en-US" dirty="0"/>
              <a:t>Public meetings </a:t>
            </a:r>
          </a:p>
          <a:p>
            <a:r>
              <a:rPr lang="en-US" dirty="0"/>
              <a:t>Media moments </a:t>
            </a:r>
          </a:p>
          <a:p>
            <a:pPr>
              <a:lnSpc>
                <a:spcPct val="150000"/>
              </a:lnSpc>
            </a:pPr>
            <a:r>
              <a:rPr lang="en-US" dirty="0"/>
              <a:t>Election cycles</a:t>
            </a:r>
          </a:p>
          <a:p>
            <a:pPr algn="ctr"/>
            <a:r>
              <a:rPr lang="en-US" sz="3600" b="1" dirty="0">
                <a:solidFill>
                  <a:schemeClr val="tx2"/>
                </a:solidFill>
              </a:rPr>
              <a:t>ANYTIME!</a:t>
            </a:r>
          </a:p>
        </p:txBody>
      </p:sp>
    </p:spTree>
    <p:extLst>
      <p:ext uri="{BB962C8B-B14F-4D97-AF65-F5344CB8AC3E}">
        <p14:creationId xmlns:p14="http://schemas.microsoft.com/office/powerpoint/2010/main" val="5139493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a:extLst>
              <a:ext uri="{FF2B5EF4-FFF2-40B4-BE49-F238E27FC236}">
                <a16:creationId xmlns:a16="http://schemas.microsoft.com/office/drawing/2014/main" id="{33CF93E9-0478-4D8E-9076-2682DFAEEEE4}"/>
              </a:ext>
            </a:extLst>
          </p:cNvPr>
          <p:cNvPicPr>
            <a:picLocks noGrp="1" noChangeAspect="1"/>
          </p:cNvPicPr>
          <p:nvPr>
            <p:ph type="pic" sz="quarter" idx="13"/>
          </p:nvPr>
        </p:nvPicPr>
        <p:blipFill>
          <a:blip r:embed="rId3"/>
          <a:srcRect l="115" r="115"/>
          <a:stretch>
            <a:fillRect/>
          </a:stretch>
        </p:blipFill>
        <p:spPr/>
      </p:pic>
      <p:sp>
        <p:nvSpPr>
          <p:cNvPr id="7" name="Title 6">
            <a:extLst>
              <a:ext uri="{FF2B5EF4-FFF2-40B4-BE49-F238E27FC236}">
                <a16:creationId xmlns:a16="http://schemas.microsoft.com/office/drawing/2014/main" id="{F1D83A30-BF14-4CB0-8366-9EE475450918}"/>
              </a:ext>
            </a:extLst>
          </p:cNvPr>
          <p:cNvSpPr>
            <a:spLocks noGrp="1"/>
          </p:cNvSpPr>
          <p:nvPr>
            <p:ph type="ctrTitle"/>
          </p:nvPr>
        </p:nvSpPr>
        <p:spPr>
          <a:xfrm>
            <a:off x="0" y="4913290"/>
            <a:ext cx="9144000" cy="1944710"/>
          </a:xfrm>
        </p:spPr>
        <p:txBody>
          <a:bodyPr/>
          <a:lstStyle/>
          <a:p>
            <a:r>
              <a:rPr lang="en-US" dirty="0"/>
              <a:t>Nuts and Bolts of Advocacy</a:t>
            </a:r>
          </a:p>
        </p:txBody>
      </p:sp>
      <p:sp>
        <p:nvSpPr>
          <p:cNvPr id="2" name="Date Placeholder 1"/>
          <p:cNvSpPr>
            <a:spLocks noGrp="1"/>
          </p:cNvSpPr>
          <p:nvPr>
            <p:ph type="dt" sz="half" idx="10"/>
          </p:nvPr>
        </p:nvSpPr>
        <p:spPr/>
        <p:txBody>
          <a:bodyPr/>
          <a:lstStyle/>
          <a:p>
            <a:pPr>
              <a:defRPr/>
            </a:pPr>
            <a:fld id="{4EACF51E-7B81-4F0C-80DC-D2CAABC4D71B}" type="datetime1">
              <a:rPr lang="en-US" smtClean="0"/>
              <a:t>4/23/2019</a:t>
            </a:fld>
            <a:endParaRPr lang="en-US" dirty="0"/>
          </a:p>
        </p:txBody>
      </p:sp>
      <p:sp>
        <p:nvSpPr>
          <p:cNvPr id="3" name="Footer Placeholder 2"/>
          <p:cNvSpPr>
            <a:spLocks noGrp="1"/>
          </p:cNvSpPr>
          <p:nvPr>
            <p:ph type="ftr" sz="quarter" idx="11"/>
          </p:nvPr>
        </p:nvSpPr>
        <p:spPr/>
        <p:txBody>
          <a:bodyPr/>
          <a:lstStyle/>
          <a:p>
            <a:pPr>
              <a:defRPr/>
            </a:pPr>
            <a:r>
              <a:rPr lang="en-US" dirty="0"/>
              <a:t>www.healthikids.org</a:t>
            </a:r>
          </a:p>
        </p:txBody>
      </p:sp>
      <p:sp>
        <p:nvSpPr>
          <p:cNvPr id="4" name="Slide Number Placeholder 3"/>
          <p:cNvSpPr>
            <a:spLocks noGrp="1"/>
          </p:cNvSpPr>
          <p:nvPr>
            <p:ph type="sldNum" sz="quarter" idx="12"/>
          </p:nvPr>
        </p:nvSpPr>
        <p:spPr/>
        <p:txBody>
          <a:bodyPr/>
          <a:lstStyle/>
          <a:p>
            <a:pPr>
              <a:defRPr/>
            </a:pPr>
            <a:fld id="{50892912-ADED-4037-BF05-8170D9EE5C45}" type="slidenum">
              <a:rPr lang="en-US" altLang="en-US" smtClean="0"/>
              <a:pPr>
                <a:defRPr/>
              </a:pPr>
              <a:t>32</a:t>
            </a:fld>
            <a:endParaRPr lang="en-US" altLang="en-US" dirty="0"/>
          </a:p>
        </p:txBody>
      </p:sp>
    </p:spTree>
    <p:extLst>
      <p:ext uri="{BB962C8B-B14F-4D97-AF65-F5344CB8AC3E}">
        <p14:creationId xmlns:p14="http://schemas.microsoft.com/office/powerpoint/2010/main" val="4793412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FA351-6ABF-4A08-AC57-7467F54BFB8A}"/>
              </a:ext>
            </a:extLst>
          </p:cNvPr>
          <p:cNvSpPr>
            <a:spLocks noGrp="1"/>
          </p:cNvSpPr>
          <p:nvPr>
            <p:ph type="title"/>
          </p:nvPr>
        </p:nvSpPr>
        <p:spPr/>
        <p:txBody>
          <a:bodyPr/>
          <a:lstStyle/>
          <a:p>
            <a:r>
              <a:rPr lang="en-US" dirty="0"/>
              <a:t>Why reach out to your elected officials?</a:t>
            </a:r>
          </a:p>
        </p:txBody>
      </p:sp>
      <p:sp>
        <p:nvSpPr>
          <p:cNvPr id="4" name="Date Placeholder 3">
            <a:extLst>
              <a:ext uri="{FF2B5EF4-FFF2-40B4-BE49-F238E27FC236}">
                <a16:creationId xmlns:a16="http://schemas.microsoft.com/office/drawing/2014/main" id="{9E6D61CA-4981-4B60-B178-2E808AECFEC5}"/>
              </a:ext>
            </a:extLst>
          </p:cNvPr>
          <p:cNvSpPr>
            <a:spLocks noGrp="1"/>
          </p:cNvSpPr>
          <p:nvPr>
            <p:ph type="dt" sz="half" idx="10"/>
          </p:nvPr>
        </p:nvSpPr>
        <p:spPr/>
        <p:txBody>
          <a:bodyPr/>
          <a:lstStyle/>
          <a:p>
            <a:r>
              <a:rPr lang="en-US" dirty="0"/>
              <a:t>July 10, 2018</a:t>
            </a:r>
          </a:p>
        </p:txBody>
      </p:sp>
      <p:sp>
        <p:nvSpPr>
          <p:cNvPr id="5" name="Footer Placeholder 4">
            <a:extLst>
              <a:ext uri="{FF2B5EF4-FFF2-40B4-BE49-F238E27FC236}">
                <a16:creationId xmlns:a16="http://schemas.microsoft.com/office/drawing/2014/main" id="{8FCA58AD-D2B0-4131-8B52-5AD68F5AE931}"/>
              </a:ext>
            </a:extLst>
          </p:cNvPr>
          <p:cNvSpPr>
            <a:spLocks noGrp="1"/>
          </p:cNvSpPr>
          <p:nvPr>
            <p:ph type="ftr" sz="quarter" idx="11"/>
          </p:nvPr>
        </p:nvSpPr>
        <p:spPr/>
        <p:txBody>
          <a:bodyPr/>
          <a:lstStyle/>
          <a:p>
            <a:r>
              <a:rPr lang="en-US" dirty="0"/>
              <a:t>www.playrocs.org</a:t>
            </a:r>
          </a:p>
        </p:txBody>
      </p:sp>
      <p:sp>
        <p:nvSpPr>
          <p:cNvPr id="6" name="Slide Number Placeholder 5">
            <a:extLst>
              <a:ext uri="{FF2B5EF4-FFF2-40B4-BE49-F238E27FC236}">
                <a16:creationId xmlns:a16="http://schemas.microsoft.com/office/drawing/2014/main" id="{B2675ADD-075A-4A82-8AED-10EF2574C195}"/>
              </a:ext>
            </a:extLst>
          </p:cNvPr>
          <p:cNvSpPr>
            <a:spLocks noGrp="1"/>
          </p:cNvSpPr>
          <p:nvPr>
            <p:ph type="sldNum" sz="quarter" idx="12"/>
          </p:nvPr>
        </p:nvSpPr>
        <p:spPr/>
        <p:txBody>
          <a:bodyPr/>
          <a:lstStyle/>
          <a:p>
            <a:fld id="{2F7FB89A-AE8B-684F-912B-1737333371D5}" type="slidenum">
              <a:rPr lang="en-US" smtClean="0"/>
              <a:t>33</a:t>
            </a:fld>
            <a:endParaRPr lang="en-US" dirty="0"/>
          </a:p>
        </p:txBody>
      </p:sp>
      <p:pic>
        <p:nvPicPr>
          <p:cNvPr id="6146" name="Picture 2" descr="Small photo of group">
            <a:extLst>
              <a:ext uri="{FF2B5EF4-FFF2-40B4-BE49-F238E27FC236}">
                <a16:creationId xmlns:a16="http://schemas.microsoft.com/office/drawing/2014/main" id="{91026545-7D8F-439E-96B4-B5FF782C169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044727" y="2200133"/>
            <a:ext cx="4751403" cy="316760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9652AA0C-8848-4FE7-BD5E-52695670C073}"/>
              </a:ext>
            </a:extLst>
          </p:cNvPr>
          <p:cNvSpPr/>
          <p:nvPr/>
        </p:nvSpPr>
        <p:spPr>
          <a:xfrm>
            <a:off x="390400" y="2037703"/>
            <a:ext cx="3407266" cy="3785652"/>
          </a:xfrm>
          <a:prstGeom prst="rect">
            <a:avLst/>
          </a:prstGeom>
        </p:spPr>
        <p:txBody>
          <a:bodyPr wrap="square">
            <a:spAutoFit/>
          </a:bodyPr>
          <a:lstStyle/>
          <a:p>
            <a:r>
              <a:rPr lang="en-US" sz="2000" dirty="0"/>
              <a:t>They represent YOU!</a:t>
            </a:r>
          </a:p>
          <a:p>
            <a:endParaRPr lang="en-US" sz="2000" dirty="0"/>
          </a:p>
          <a:p>
            <a:r>
              <a:rPr lang="en-US" sz="2000" dirty="0"/>
              <a:t>They have the power to change things and write policies that impact you and your family.</a:t>
            </a:r>
          </a:p>
          <a:p>
            <a:endParaRPr lang="en-US" sz="2000" dirty="0"/>
          </a:p>
          <a:p>
            <a:r>
              <a:rPr lang="en-US" sz="2000" dirty="0"/>
              <a:t>They aren’t experts in all topics</a:t>
            </a:r>
          </a:p>
          <a:p>
            <a:endParaRPr lang="en-US" sz="2000" dirty="0"/>
          </a:p>
          <a:p>
            <a:r>
              <a:rPr lang="en-US" sz="2000" dirty="0"/>
              <a:t>They rely on people in their district to share with their stories</a:t>
            </a:r>
          </a:p>
        </p:txBody>
      </p:sp>
    </p:spTree>
    <p:extLst>
      <p:ext uri="{BB962C8B-B14F-4D97-AF65-F5344CB8AC3E}">
        <p14:creationId xmlns:p14="http://schemas.microsoft.com/office/powerpoint/2010/main" val="19257592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F23F7-D835-49BC-99E9-2B3FFA1FF559}"/>
              </a:ext>
            </a:extLst>
          </p:cNvPr>
          <p:cNvSpPr>
            <a:spLocks noGrp="1"/>
          </p:cNvSpPr>
          <p:nvPr>
            <p:ph type="title"/>
          </p:nvPr>
        </p:nvSpPr>
        <p:spPr>
          <a:xfrm>
            <a:off x="263503" y="3118270"/>
            <a:ext cx="4086152" cy="1709689"/>
          </a:xfrm>
        </p:spPr>
        <p:txBody>
          <a:bodyPr/>
          <a:lstStyle/>
          <a:p>
            <a:r>
              <a:rPr lang="en-US" dirty="0"/>
              <a:t>Ways to connect with your elected official</a:t>
            </a:r>
          </a:p>
        </p:txBody>
      </p:sp>
      <p:sp>
        <p:nvSpPr>
          <p:cNvPr id="4" name="Date Placeholder 3">
            <a:extLst>
              <a:ext uri="{FF2B5EF4-FFF2-40B4-BE49-F238E27FC236}">
                <a16:creationId xmlns:a16="http://schemas.microsoft.com/office/drawing/2014/main" id="{43E440A3-1634-4C48-9B1B-5C5115A405FD}"/>
              </a:ext>
            </a:extLst>
          </p:cNvPr>
          <p:cNvSpPr>
            <a:spLocks noGrp="1"/>
          </p:cNvSpPr>
          <p:nvPr>
            <p:ph type="dt" sz="half" idx="10"/>
          </p:nvPr>
        </p:nvSpPr>
        <p:spPr/>
        <p:txBody>
          <a:bodyPr/>
          <a:lstStyle/>
          <a:p>
            <a:fld id="{6DCD567A-DBEC-483B-AC65-AA64A2F522BE}" type="datetime1">
              <a:rPr lang="en-US" smtClean="0"/>
              <a:t>4/23/2019</a:t>
            </a:fld>
            <a:endParaRPr lang="en-US" dirty="0"/>
          </a:p>
        </p:txBody>
      </p:sp>
      <p:sp>
        <p:nvSpPr>
          <p:cNvPr id="5" name="Footer Placeholder 4">
            <a:extLst>
              <a:ext uri="{FF2B5EF4-FFF2-40B4-BE49-F238E27FC236}">
                <a16:creationId xmlns:a16="http://schemas.microsoft.com/office/drawing/2014/main" id="{A1D1D39E-992B-4B38-875D-98F70BDDFBBC}"/>
              </a:ext>
            </a:extLst>
          </p:cNvPr>
          <p:cNvSpPr>
            <a:spLocks noGrp="1"/>
          </p:cNvSpPr>
          <p:nvPr>
            <p:ph type="ftr" sz="quarter" idx="11"/>
          </p:nvPr>
        </p:nvSpPr>
        <p:spPr/>
        <p:txBody>
          <a:bodyPr/>
          <a:lstStyle/>
          <a:p>
            <a:r>
              <a:rPr lang="en-US" dirty="0"/>
              <a:t>www.healthikids.org</a:t>
            </a:r>
          </a:p>
        </p:txBody>
      </p:sp>
      <p:sp>
        <p:nvSpPr>
          <p:cNvPr id="6" name="Slide Number Placeholder 5">
            <a:extLst>
              <a:ext uri="{FF2B5EF4-FFF2-40B4-BE49-F238E27FC236}">
                <a16:creationId xmlns:a16="http://schemas.microsoft.com/office/drawing/2014/main" id="{D29BBE7D-C8DE-4F04-BC4F-900ABFAACFA4}"/>
              </a:ext>
            </a:extLst>
          </p:cNvPr>
          <p:cNvSpPr>
            <a:spLocks noGrp="1"/>
          </p:cNvSpPr>
          <p:nvPr>
            <p:ph type="sldNum" sz="quarter" idx="12"/>
          </p:nvPr>
        </p:nvSpPr>
        <p:spPr/>
        <p:txBody>
          <a:bodyPr/>
          <a:lstStyle/>
          <a:p>
            <a:fld id="{2F7FB89A-AE8B-684F-912B-1737333371D5}" type="slidenum">
              <a:rPr lang="en-US" smtClean="0"/>
              <a:t>34</a:t>
            </a:fld>
            <a:endParaRPr lang="en-US" dirty="0"/>
          </a:p>
        </p:txBody>
      </p:sp>
      <p:sp>
        <p:nvSpPr>
          <p:cNvPr id="3" name="Content Placeholder 2">
            <a:extLst>
              <a:ext uri="{FF2B5EF4-FFF2-40B4-BE49-F238E27FC236}">
                <a16:creationId xmlns:a16="http://schemas.microsoft.com/office/drawing/2014/main" id="{E10795BF-8E24-4588-9332-34C357772C51}"/>
              </a:ext>
            </a:extLst>
          </p:cNvPr>
          <p:cNvSpPr>
            <a:spLocks noGrp="1"/>
          </p:cNvSpPr>
          <p:nvPr>
            <p:ph sz="half" idx="1"/>
          </p:nvPr>
        </p:nvSpPr>
        <p:spPr>
          <a:xfrm>
            <a:off x="4502576" y="2989116"/>
            <a:ext cx="4251024" cy="3241563"/>
          </a:xfrm>
        </p:spPr>
        <p:txBody>
          <a:bodyPr/>
          <a:lstStyle/>
          <a:p>
            <a:r>
              <a:rPr lang="en-US" dirty="0"/>
              <a:t>Call or Write</a:t>
            </a:r>
          </a:p>
          <a:p>
            <a:r>
              <a:rPr lang="en-US" dirty="0"/>
              <a:t>Meet them</a:t>
            </a:r>
          </a:p>
          <a:p>
            <a:r>
              <a:rPr lang="en-US" dirty="0"/>
              <a:t>Invite them to an event</a:t>
            </a:r>
          </a:p>
          <a:p>
            <a:r>
              <a:rPr lang="en-US" dirty="0"/>
              <a:t>Join town halls or meetings</a:t>
            </a:r>
          </a:p>
          <a:p>
            <a:r>
              <a:rPr lang="en-US" dirty="0"/>
              <a:t>Sign up to speak up at school board &amp; council meetings</a:t>
            </a:r>
          </a:p>
          <a:p>
            <a:endParaRPr lang="en-US" dirty="0"/>
          </a:p>
        </p:txBody>
      </p:sp>
      <p:pic>
        <p:nvPicPr>
          <p:cNvPr id="14" name="Picture Placeholder 13">
            <a:extLst>
              <a:ext uri="{FF2B5EF4-FFF2-40B4-BE49-F238E27FC236}">
                <a16:creationId xmlns:a16="http://schemas.microsoft.com/office/drawing/2014/main" id="{DD107529-C09B-4CE7-88EA-A036F7FA3723}"/>
              </a:ext>
            </a:extLst>
          </p:cNvPr>
          <p:cNvPicPr>
            <a:picLocks noGrp="1" noChangeAspect="1"/>
          </p:cNvPicPr>
          <p:nvPr>
            <p:ph type="pic" sz="quarter" idx="13"/>
          </p:nvPr>
        </p:nvPicPr>
        <p:blipFill rotWithShape="1">
          <a:blip r:embed="rId3"/>
          <a:srcRect t="13599" b="49438"/>
          <a:stretch/>
        </p:blipFill>
        <p:spPr>
          <a:xfrm>
            <a:off x="0" y="-1"/>
            <a:ext cx="9144000" cy="2751805"/>
          </a:xfrm>
        </p:spPr>
      </p:pic>
    </p:spTree>
    <p:extLst>
      <p:ext uri="{BB962C8B-B14F-4D97-AF65-F5344CB8AC3E}">
        <p14:creationId xmlns:p14="http://schemas.microsoft.com/office/powerpoint/2010/main" val="3803410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FB089-4B34-4B2B-9296-7DED1AD64432}"/>
              </a:ext>
            </a:extLst>
          </p:cNvPr>
          <p:cNvSpPr>
            <a:spLocks noGrp="1"/>
          </p:cNvSpPr>
          <p:nvPr>
            <p:ph type="title"/>
          </p:nvPr>
        </p:nvSpPr>
        <p:spPr/>
        <p:txBody>
          <a:bodyPr/>
          <a:lstStyle/>
          <a:p>
            <a:r>
              <a:rPr lang="en-US" dirty="0"/>
              <a:t>Calling or writing: What to share?</a:t>
            </a:r>
          </a:p>
        </p:txBody>
      </p:sp>
      <p:sp>
        <p:nvSpPr>
          <p:cNvPr id="3" name="Content Placeholder 2">
            <a:extLst>
              <a:ext uri="{FF2B5EF4-FFF2-40B4-BE49-F238E27FC236}">
                <a16:creationId xmlns:a16="http://schemas.microsoft.com/office/drawing/2014/main" id="{DF7CC6A3-E612-4E5F-A4A3-FD08CFAF39F8}"/>
              </a:ext>
            </a:extLst>
          </p:cNvPr>
          <p:cNvSpPr>
            <a:spLocks noGrp="1"/>
          </p:cNvSpPr>
          <p:nvPr>
            <p:ph idx="1"/>
          </p:nvPr>
        </p:nvSpPr>
        <p:spPr>
          <a:xfrm>
            <a:off x="337930" y="1825625"/>
            <a:ext cx="3877879" cy="4197719"/>
          </a:xfrm>
        </p:spPr>
        <p:txBody>
          <a:bodyPr/>
          <a:lstStyle/>
          <a:p>
            <a:r>
              <a:rPr lang="en-US" dirty="0"/>
              <a:t>YOUR story!</a:t>
            </a:r>
          </a:p>
          <a:p>
            <a:endParaRPr lang="en-US" dirty="0"/>
          </a:p>
          <a:p>
            <a:r>
              <a:rPr lang="en-US" dirty="0"/>
              <a:t>YOUR message! </a:t>
            </a:r>
          </a:p>
          <a:p>
            <a:endParaRPr lang="en-US" dirty="0"/>
          </a:p>
          <a:p>
            <a:r>
              <a:rPr lang="en-US" dirty="0"/>
              <a:t>YOUR facts! </a:t>
            </a:r>
          </a:p>
          <a:p>
            <a:endParaRPr lang="en-US" dirty="0"/>
          </a:p>
          <a:p>
            <a:endParaRPr lang="en-US" dirty="0"/>
          </a:p>
        </p:txBody>
      </p:sp>
      <p:sp>
        <p:nvSpPr>
          <p:cNvPr id="4" name="Date Placeholder 3">
            <a:extLst>
              <a:ext uri="{FF2B5EF4-FFF2-40B4-BE49-F238E27FC236}">
                <a16:creationId xmlns:a16="http://schemas.microsoft.com/office/drawing/2014/main" id="{8ADA0038-7DA8-4D28-8C7F-26622D6FE4C9}"/>
              </a:ext>
            </a:extLst>
          </p:cNvPr>
          <p:cNvSpPr>
            <a:spLocks noGrp="1"/>
          </p:cNvSpPr>
          <p:nvPr>
            <p:ph type="dt" sz="half" idx="10"/>
          </p:nvPr>
        </p:nvSpPr>
        <p:spPr/>
        <p:txBody>
          <a:bodyPr/>
          <a:lstStyle/>
          <a:p>
            <a:fld id="{6DCD567A-DBEC-483B-AC65-AA64A2F522BE}" type="datetime1">
              <a:rPr lang="en-US" smtClean="0"/>
              <a:t>4/23/2019</a:t>
            </a:fld>
            <a:endParaRPr lang="en-US" dirty="0"/>
          </a:p>
        </p:txBody>
      </p:sp>
      <p:sp>
        <p:nvSpPr>
          <p:cNvPr id="5" name="Footer Placeholder 4">
            <a:extLst>
              <a:ext uri="{FF2B5EF4-FFF2-40B4-BE49-F238E27FC236}">
                <a16:creationId xmlns:a16="http://schemas.microsoft.com/office/drawing/2014/main" id="{DBA24F82-DFF7-4709-B89D-16554A93A320}"/>
              </a:ext>
            </a:extLst>
          </p:cNvPr>
          <p:cNvSpPr>
            <a:spLocks noGrp="1"/>
          </p:cNvSpPr>
          <p:nvPr>
            <p:ph type="ftr" sz="quarter" idx="11"/>
          </p:nvPr>
        </p:nvSpPr>
        <p:spPr/>
        <p:txBody>
          <a:bodyPr/>
          <a:lstStyle/>
          <a:p>
            <a:r>
              <a:rPr lang="en-US" dirty="0"/>
              <a:t>www.healthikids.org</a:t>
            </a:r>
          </a:p>
        </p:txBody>
      </p:sp>
      <p:sp>
        <p:nvSpPr>
          <p:cNvPr id="6" name="Slide Number Placeholder 5">
            <a:extLst>
              <a:ext uri="{FF2B5EF4-FFF2-40B4-BE49-F238E27FC236}">
                <a16:creationId xmlns:a16="http://schemas.microsoft.com/office/drawing/2014/main" id="{98AD0046-CE4A-43F7-A4FA-79BBEAD38A9A}"/>
              </a:ext>
            </a:extLst>
          </p:cNvPr>
          <p:cNvSpPr>
            <a:spLocks noGrp="1"/>
          </p:cNvSpPr>
          <p:nvPr>
            <p:ph type="sldNum" sz="quarter" idx="12"/>
          </p:nvPr>
        </p:nvSpPr>
        <p:spPr/>
        <p:txBody>
          <a:bodyPr/>
          <a:lstStyle/>
          <a:p>
            <a:fld id="{2F7FB89A-AE8B-684F-912B-1737333371D5}" type="slidenum">
              <a:rPr lang="en-US" smtClean="0"/>
              <a:t>35</a:t>
            </a:fld>
            <a:endParaRPr lang="en-US" dirty="0"/>
          </a:p>
        </p:txBody>
      </p:sp>
      <p:pic>
        <p:nvPicPr>
          <p:cNvPr id="8" name="Picture 2" descr="https://pbs.twimg.com/media/Ddwy44PVMAAoLRG.jpg:large">
            <a:extLst>
              <a:ext uri="{FF2B5EF4-FFF2-40B4-BE49-F238E27FC236}">
                <a16:creationId xmlns:a16="http://schemas.microsoft.com/office/drawing/2014/main" id="{3D19EFF2-0CF6-49D3-A0C5-DA9F8E3B4CE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139223" y="1672006"/>
            <a:ext cx="3263503" cy="435133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EE8A19E6-A55B-4980-92F3-F7B96F8714EC}"/>
              </a:ext>
            </a:extLst>
          </p:cNvPr>
          <p:cNvSpPr txBox="1"/>
          <p:nvPr/>
        </p:nvSpPr>
        <p:spPr>
          <a:xfrm>
            <a:off x="5139223" y="6009921"/>
            <a:ext cx="3190749" cy="276999"/>
          </a:xfrm>
          <a:prstGeom prst="rect">
            <a:avLst/>
          </a:prstGeom>
          <a:noFill/>
        </p:spPr>
        <p:txBody>
          <a:bodyPr wrap="square" rtlCol="0">
            <a:spAutoFit/>
          </a:bodyPr>
          <a:lstStyle/>
          <a:p>
            <a:pPr algn="ctr"/>
            <a:r>
              <a:rPr lang="en-US" sz="1200" i="1" dirty="0"/>
              <a:t>Photo by: Councilmember Mitch Gruber</a:t>
            </a:r>
          </a:p>
        </p:txBody>
      </p:sp>
    </p:spTree>
    <p:extLst>
      <p:ext uri="{BB962C8B-B14F-4D97-AF65-F5344CB8AC3E}">
        <p14:creationId xmlns:p14="http://schemas.microsoft.com/office/powerpoint/2010/main" val="20186552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FB089-4B34-4B2B-9296-7DED1AD64432}"/>
              </a:ext>
            </a:extLst>
          </p:cNvPr>
          <p:cNvSpPr>
            <a:spLocks noGrp="1"/>
          </p:cNvSpPr>
          <p:nvPr>
            <p:ph type="title"/>
          </p:nvPr>
        </p:nvSpPr>
        <p:spPr/>
        <p:txBody>
          <a:bodyPr/>
          <a:lstStyle/>
          <a:p>
            <a:r>
              <a:rPr lang="en-US" dirty="0"/>
              <a:t>Speaking to Council / School Board</a:t>
            </a:r>
          </a:p>
        </p:txBody>
      </p:sp>
      <p:sp>
        <p:nvSpPr>
          <p:cNvPr id="3" name="Content Placeholder 2">
            <a:extLst>
              <a:ext uri="{FF2B5EF4-FFF2-40B4-BE49-F238E27FC236}">
                <a16:creationId xmlns:a16="http://schemas.microsoft.com/office/drawing/2014/main" id="{DF7CC6A3-E612-4E5F-A4A3-FD08CFAF39F8}"/>
              </a:ext>
            </a:extLst>
          </p:cNvPr>
          <p:cNvSpPr>
            <a:spLocks noGrp="1"/>
          </p:cNvSpPr>
          <p:nvPr>
            <p:ph idx="1"/>
          </p:nvPr>
        </p:nvSpPr>
        <p:spPr>
          <a:xfrm>
            <a:off x="337930" y="1825625"/>
            <a:ext cx="3909777" cy="4086077"/>
          </a:xfrm>
        </p:spPr>
        <p:txBody>
          <a:bodyPr/>
          <a:lstStyle/>
          <a:p>
            <a:pPr>
              <a:lnSpc>
                <a:spcPct val="150000"/>
              </a:lnSpc>
            </a:pPr>
            <a:r>
              <a:rPr lang="en-US" dirty="0"/>
              <a:t>Sign up to speak</a:t>
            </a:r>
          </a:p>
          <a:p>
            <a:pPr>
              <a:lnSpc>
                <a:spcPct val="150000"/>
              </a:lnSpc>
            </a:pPr>
            <a:r>
              <a:rPr lang="en-US" dirty="0"/>
              <a:t>Prepare a 2 minute speech </a:t>
            </a:r>
          </a:p>
          <a:p>
            <a:pPr>
              <a:lnSpc>
                <a:spcPct val="150000"/>
              </a:lnSpc>
            </a:pPr>
            <a:r>
              <a:rPr lang="en-US" dirty="0"/>
              <a:t>Get across your SMART message</a:t>
            </a:r>
          </a:p>
          <a:p>
            <a:pPr>
              <a:lnSpc>
                <a:spcPct val="150000"/>
              </a:lnSpc>
            </a:pPr>
            <a:r>
              <a:rPr lang="en-US" dirty="0"/>
              <a:t>Share YOUR story</a:t>
            </a:r>
          </a:p>
        </p:txBody>
      </p:sp>
      <p:sp>
        <p:nvSpPr>
          <p:cNvPr id="4" name="Date Placeholder 3">
            <a:extLst>
              <a:ext uri="{FF2B5EF4-FFF2-40B4-BE49-F238E27FC236}">
                <a16:creationId xmlns:a16="http://schemas.microsoft.com/office/drawing/2014/main" id="{8ADA0038-7DA8-4D28-8C7F-26622D6FE4C9}"/>
              </a:ext>
            </a:extLst>
          </p:cNvPr>
          <p:cNvSpPr>
            <a:spLocks noGrp="1"/>
          </p:cNvSpPr>
          <p:nvPr>
            <p:ph type="dt" sz="half" idx="10"/>
          </p:nvPr>
        </p:nvSpPr>
        <p:spPr/>
        <p:txBody>
          <a:bodyPr/>
          <a:lstStyle/>
          <a:p>
            <a:fld id="{6DCD567A-DBEC-483B-AC65-AA64A2F522BE}" type="datetime1">
              <a:rPr lang="en-US" smtClean="0"/>
              <a:t>4/23/2019</a:t>
            </a:fld>
            <a:endParaRPr lang="en-US" dirty="0"/>
          </a:p>
        </p:txBody>
      </p:sp>
      <p:sp>
        <p:nvSpPr>
          <p:cNvPr id="5" name="Footer Placeholder 4">
            <a:extLst>
              <a:ext uri="{FF2B5EF4-FFF2-40B4-BE49-F238E27FC236}">
                <a16:creationId xmlns:a16="http://schemas.microsoft.com/office/drawing/2014/main" id="{DBA24F82-DFF7-4709-B89D-16554A93A320}"/>
              </a:ext>
            </a:extLst>
          </p:cNvPr>
          <p:cNvSpPr>
            <a:spLocks noGrp="1"/>
          </p:cNvSpPr>
          <p:nvPr>
            <p:ph type="ftr" sz="quarter" idx="11"/>
          </p:nvPr>
        </p:nvSpPr>
        <p:spPr/>
        <p:txBody>
          <a:bodyPr/>
          <a:lstStyle/>
          <a:p>
            <a:r>
              <a:rPr lang="en-US" dirty="0"/>
              <a:t>www.healthikids.org</a:t>
            </a:r>
          </a:p>
        </p:txBody>
      </p:sp>
      <p:sp>
        <p:nvSpPr>
          <p:cNvPr id="6" name="Slide Number Placeholder 5">
            <a:extLst>
              <a:ext uri="{FF2B5EF4-FFF2-40B4-BE49-F238E27FC236}">
                <a16:creationId xmlns:a16="http://schemas.microsoft.com/office/drawing/2014/main" id="{98AD0046-CE4A-43F7-A4FA-79BBEAD38A9A}"/>
              </a:ext>
            </a:extLst>
          </p:cNvPr>
          <p:cNvSpPr>
            <a:spLocks noGrp="1"/>
          </p:cNvSpPr>
          <p:nvPr>
            <p:ph type="sldNum" sz="quarter" idx="12"/>
          </p:nvPr>
        </p:nvSpPr>
        <p:spPr/>
        <p:txBody>
          <a:bodyPr/>
          <a:lstStyle/>
          <a:p>
            <a:fld id="{2F7FB89A-AE8B-684F-912B-1737333371D5}" type="slidenum">
              <a:rPr lang="en-US" smtClean="0"/>
              <a:t>36</a:t>
            </a:fld>
            <a:endParaRPr lang="en-US" dirty="0"/>
          </a:p>
        </p:txBody>
      </p:sp>
      <p:pic>
        <p:nvPicPr>
          <p:cNvPr id="4098" name="Picture 2" descr="Shamika">
            <a:extLst>
              <a:ext uri="{FF2B5EF4-FFF2-40B4-BE49-F238E27FC236}">
                <a16:creationId xmlns:a16="http://schemas.microsoft.com/office/drawing/2014/main" id="{FD7161B1-EA4E-4C51-BA13-AB065B49706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123" r="29375" b="4921"/>
          <a:stretch/>
        </p:blipFill>
        <p:spPr bwMode="auto">
          <a:xfrm>
            <a:off x="4374653" y="2094612"/>
            <a:ext cx="4421477" cy="35884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27047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E55E0-7FFB-46D5-9068-3CA95D38CE5C}"/>
              </a:ext>
            </a:extLst>
          </p:cNvPr>
          <p:cNvSpPr>
            <a:spLocks noGrp="1"/>
          </p:cNvSpPr>
          <p:nvPr>
            <p:ph type="title"/>
          </p:nvPr>
        </p:nvSpPr>
        <p:spPr/>
        <p:txBody>
          <a:bodyPr/>
          <a:lstStyle/>
          <a:p>
            <a:r>
              <a:rPr lang="en-US" dirty="0"/>
              <a:t>Inviting them to an event</a:t>
            </a:r>
          </a:p>
        </p:txBody>
      </p:sp>
      <p:sp>
        <p:nvSpPr>
          <p:cNvPr id="3" name="Content Placeholder 2">
            <a:extLst>
              <a:ext uri="{FF2B5EF4-FFF2-40B4-BE49-F238E27FC236}">
                <a16:creationId xmlns:a16="http://schemas.microsoft.com/office/drawing/2014/main" id="{C94FE00F-7012-451C-9531-0F42FFB2DE86}"/>
              </a:ext>
            </a:extLst>
          </p:cNvPr>
          <p:cNvSpPr>
            <a:spLocks noGrp="1"/>
          </p:cNvSpPr>
          <p:nvPr>
            <p:ph idx="1"/>
          </p:nvPr>
        </p:nvSpPr>
        <p:spPr>
          <a:xfrm>
            <a:off x="337930" y="1825625"/>
            <a:ext cx="3962940" cy="3884059"/>
          </a:xfrm>
        </p:spPr>
        <p:txBody>
          <a:bodyPr/>
          <a:lstStyle/>
          <a:p>
            <a:r>
              <a:rPr lang="en-US" dirty="0"/>
              <a:t>Have an event coming up in your neighborhood or school? </a:t>
            </a:r>
          </a:p>
          <a:p>
            <a:endParaRPr lang="en-US" dirty="0"/>
          </a:p>
          <a:p>
            <a:r>
              <a:rPr lang="en-US" dirty="0"/>
              <a:t>Invite your elected official!</a:t>
            </a:r>
          </a:p>
        </p:txBody>
      </p:sp>
      <p:sp>
        <p:nvSpPr>
          <p:cNvPr id="4" name="Date Placeholder 3">
            <a:extLst>
              <a:ext uri="{FF2B5EF4-FFF2-40B4-BE49-F238E27FC236}">
                <a16:creationId xmlns:a16="http://schemas.microsoft.com/office/drawing/2014/main" id="{09BCC65B-CC82-4B45-9947-7E365FC2CE23}"/>
              </a:ext>
            </a:extLst>
          </p:cNvPr>
          <p:cNvSpPr>
            <a:spLocks noGrp="1"/>
          </p:cNvSpPr>
          <p:nvPr>
            <p:ph type="dt" sz="half" idx="10"/>
          </p:nvPr>
        </p:nvSpPr>
        <p:spPr/>
        <p:txBody>
          <a:bodyPr/>
          <a:lstStyle/>
          <a:p>
            <a:fld id="{6DCD567A-DBEC-483B-AC65-AA64A2F522BE}" type="datetime1">
              <a:rPr lang="en-US" smtClean="0"/>
              <a:t>4/23/2019</a:t>
            </a:fld>
            <a:endParaRPr lang="en-US" dirty="0"/>
          </a:p>
        </p:txBody>
      </p:sp>
      <p:sp>
        <p:nvSpPr>
          <p:cNvPr id="5" name="Footer Placeholder 4">
            <a:extLst>
              <a:ext uri="{FF2B5EF4-FFF2-40B4-BE49-F238E27FC236}">
                <a16:creationId xmlns:a16="http://schemas.microsoft.com/office/drawing/2014/main" id="{2355976C-576A-4CA9-A3FB-4DED1A0F2B76}"/>
              </a:ext>
            </a:extLst>
          </p:cNvPr>
          <p:cNvSpPr>
            <a:spLocks noGrp="1"/>
          </p:cNvSpPr>
          <p:nvPr>
            <p:ph type="ftr" sz="quarter" idx="11"/>
          </p:nvPr>
        </p:nvSpPr>
        <p:spPr/>
        <p:txBody>
          <a:bodyPr/>
          <a:lstStyle/>
          <a:p>
            <a:r>
              <a:rPr lang="en-US" dirty="0"/>
              <a:t>www.healthikids.org</a:t>
            </a:r>
          </a:p>
        </p:txBody>
      </p:sp>
      <p:sp>
        <p:nvSpPr>
          <p:cNvPr id="6" name="Slide Number Placeholder 5">
            <a:extLst>
              <a:ext uri="{FF2B5EF4-FFF2-40B4-BE49-F238E27FC236}">
                <a16:creationId xmlns:a16="http://schemas.microsoft.com/office/drawing/2014/main" id="{E9E51070-E9E4-4AD8-A8CB-52FF940E3A45}"/>
              </a:ext>
            </a:extLst>
          </p:cNvPr>
          <p:cNvSpPr>
            <a:spLocks noGrp="1"/>
          </p:cNvSpPr>
          <p:nvPr>
            <p:ph type="sldNum" sz="quarter" idx="12"/>
          </p:nvPr>
        </p:nvSpPr>
        <p:spPr/>
        <p:txBody>
          <a:bodyPr/>
          <a:lstStyle/>
          <a:p>
            <a:fld id="{2F7FB89A-AE8B-684F-912B-1737333371D5}" type="slidenum">
              <a:rPr lang="en-US" smtClean="0"/>
              <a:t>37</a:t>
            </a:fld>
            <a:endParaRPr lang="en-US" dirty="0"/>
          </a:p>
        </p:txBody>
      </p:sp>
      <p:pic>
        <p:nvPicPr>
          <p:cNvPr id="3074" name="Picture 2" descr="DSC_0602">
            <a:extLst>
              <a:ext uri="{FF2B5EF4-FFF2-40B4-BE49-F238E27FC236}">
                <a16:creationId xmlns:a16="http://schemas.microsoft.com/office/drawing/2014/main" id="{EC965C7A-2DA0-474C-8DC3-A3487D7B2A3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796"/>
          <a:stretch/>
        </p:blipFill>
        <p:spPr bwMode="auto">
          <a:xfrm>
            <a:off x="4805916" y="2128468"/>
            <a:ext cx="4000154" cy="3367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19855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FB089-4B34-4B2B-9296-7DED1AD64432}"/>
              </a:ext>
            </a:extLst>
          </p:cNvPr>
          <p:cNvSpPr>
            <a:spLocks noGrp="1"/>
          </p:cNvSpPr>
          <p:nvPr>
            <p:ph type="title"/>
          </p:nvPr>
        </p:nvSpPr>
        <p:spPr/>
        <p:txBody>
          <a:bodyPr/>
          <a:lstStyle/>
          <a:p>
            <a:r>
              <a:rPr lang="en-US" dirty="0"/>
              <a:t>Setting up a 1:1 meeting </a:t>
            </a:r>
          </a:p>
        </p:txBody>
      </p:sp>
      <p:sp>
        <p:nvSpPr>
          <p:cNvPr id="3" name="Content Placeholder 2">
            <a:extLst>
              <a:ext uri="{FF2B5EF4-FFF2-40B4-BE49-F238E27FC236}">
                <a16:creationId xmlns:a16="http://schemas.microsoft.com/office/drawing/2014/main" id="{DF7CC6A3-E612-4E5F-A4A3-FD08CFAF39F8}"/>
              </a:ext>
            </a:extLst>
          </p:cNvPr>
          <p:cNvSpPr>
            <a:spLocks noGrp="1"/>
          </p:cNvSpPr>
          <p:nvPr>
            <p:ph idx="1"/>
          </p:nvPr>
        </p:nvSpPr>
        <p:spPr>
          <a:xfrm>
            <a:off x="337930" y="1825625"/>
            <a:ext cx="4117112" cy="4155189"/>
          </a:xfrm>
        </p:spPr>
        <p:txBody>
          <a:bodyPr/>
          <a:lstStyle/>
          <a:p>
            <a:pPr>
              <a:lnSpc>
                <a:spcPct val="150000"/>
              </a:lnSpc>
            </a:pPr>
            <a:r>
              <a:rPr lang="en-US" dirty="0"/>
              <a:t>Who you are</a:t>
            </a:r>
          </a:p>
          <a:p>
            <a:pPr>
              <a:lnSpc>
                <a:spcPct val="150000"/>
              </a:lnSpc>
            </a:pPr>
            <a:r>
              <a:rPr lang="en-US" dirty="0"/>
              <a:t>Why you’re there</a:t>
            </a:r>
          </a:p>
          <a:p>
            <a:pPr>
              <a:lnSpc>
                <a:spcPct val="150000"/>
              </a:lnSpc>
            </a:pPr>
            <a:r>
              <a:rPr lang="en-US" dirty="0"/>
              <a:t>What you want </a:t>
            </a:r>
          </a:p>
          <a:p>
            <a:pPr>
              <a:lnSpc>
                <a:spcPct val="150000"/>
              </a:lnSpc>
            </a:pPr>
            <a:r>
              <a:rPr lang="en-US" dirty="0"/>
              <a:t>How they can help</a:t>
            </a:r>
          </a:p>
          <a:p>
            <a:pPr>
              <a:lnSpc>
                <a:spcPct val="150000"/>
              </a:lnSpc>
            </a:pPr>
            <a:r>
              <a:rPr lang="en-US" dirty="0"/>
              <a:t>When will you follow up</a:t>
            </a:r>
          </a:p>
        </p:txBody>
      </p:sp>
      <p:sp>
        <p:nvSpPr>
          <p:cNvPr id="4" name="Date Placeholder 3">
            <a:extLst>
              <a:ext uri="{FF2B5EF4-FFF2-40B4-BE49-F238E27FC236}">
                <a16:creationId xmlns:a16="http://schemas.microsoft.com/office/drawing/2014/main" id="{8ADA0038-7DA8-4D28-8C7F-26622D6FE4C9}"/>
              </a:ext>
            </a:extLst>
          </p:cNvPr>
          <p:cNvSpPr>
            <a:spLocks noGrp="1"/>
          </p:cNvSpPr>
          <p:nvPr>
            <p:ph type="dt" sz="half" idx="10"/>
          </p:nvPr>
        </p:nvSpPr>
        <p:spPr/>
        <p:txBody>
          <a:bodyPr/>
          <a:lstStyle/>
          <a:p>
            <a:fld id="{6DCD567A-DBEC-483B-AC65-AA64A2F522BE}" type="datetime1">
              <a:rPr lang="en-US" smtClean="0"/>
              <a:t>4/23/2019</a:t>
            </a:fld>
            <a:endParaRPr lang="en-US" dirty="0"/>
          </a:p>
        </p:txBody>
      </p:sp>
      <p:sp>
        <p:nvSpPr>
          <p:cNvPr id="5" name="Footer Placeholder 4">
            <a:extLst>
              <a:ext uri="{FF2B5EF4-FFF2-40B4-BE49-F238E27FC236}">
                <a16:creationId xmlns:a16="http://schemas.microsoft.com/office/drawing/2014/main" id="{DBA24F82-DFF7-4709-B89D-16554A93A320}"/>
              </a:ext>
            </a:extLst>
          </p:cNvPr>
          <p:cNvSpPr>
            <a:spLocks noGrp="1"/>
          </p:cNvSpPr>
          <p:nvPr>
            <p:ph type="ftr" sz="quarter" idx="11"/>
          </p:nvPr>
        </p:nvSpPr>
        <p:spPr/>
        <p:txBody>
          <a:bodyPr/>
          <a:lstStyle/>
          <a:p>
            <a:r>
              <a:rPr lang="en-US" dirty="0"/>
              <a:t>www.healthikids.org</a:t>
            </a:r>
          </a:p>
        </p:txBody>
      </p:sp>
      <p:sp>
        <p:nvSpPr>
          <p:cNvPr id="6" name="Slide Number Placeholder 5">
            <a:extLst>
              <a:ext uri="{FF2B5EF4-FFF2-40B4-BE49-F238E27FC236}">
                <a16:creationId xmlns:a16="http://schemas.microsoft.com/office/drawing/2014/main" id="{98AD0046-CE4A-43F7-A4FA-79BBEAD38A9A}"/>
              </a:ext>
            </a:extLst>
          </p:cNvPr>
          <p:cNvSpPr>
            <a:spLocks noGrp="1"/>
          </p:cNvSpPr>
          <p:nvPr>
            <p:ph type="sldNum" sz="quarter" idx="12"/>
          </p:nvPr>
        </p:nvSpPr>
        <p:spPr/>
        <p:txBody>
          <a:bodyPr/>
          <a:lstStyle/>
          <a:p>
            <a:fld id="{2F7FB89A-AE8B-684F-912B-1737333371D5}" type="slidenum">
              <a:rPr lang="en-US" smtClean="0"/>
              <a:t>38</a:t>
            </a:fld>
            <a:endParaRPr lang="en-US" dirty="0"/>
          </a:p>
        </p:txBody>
      </p:sp>
      <p:pic>
        <p:nvPicPr>
          <p:cNvPr id="6146" name="Picture 2" descr="2016 Snow Much Fun! Winter Play Day">
            <a:extLst>
              <a:ext uri="{FF2B5EF4-FFF2-40B4-BE49-F238E27FC236}">
                <a16:creationId xmlns:a16="http://schemas.microsoft.com/office/drawing/2014/main" id="{C646EADF-5AB7-4EB9-97A3-A0D653E978D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430" r="13299"/>
          <a:stretch/>
        </p:blipFill>
        <p:spPr bwMode="auto">
          <a:xfrm>
            <a:off x="4851451" y="2104914"/>
            <a:ext cx="3944679" cy="35966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39731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4266" t="-113" r="-4266" b="113"/>
          <a:stretch/>
        </p:blipFill>
        <p:spPr>
          <a:xfrm>
            <a:off x="-1" y="0"/>
            <a:ext cx="10263747" cy="6842498"/>
          </a:xfrm>
        </p:spPr>
      </p:pic>
      <p:sp>
        <p:nvSpPr>
          <p:cNvPr id="7" name="Title 6">
            <a:extLst>
              <a:ext uri="{FF2B5EF4-FFF2-40B4-BE49-F238E27FC236}">
                <a16:creationId xmlns:a16="http://schemas.microsoft.com/office/drawing/2014/main" id="{FF735C24-D9B8-48C6-BD17-515EEC91F8BE}"/>
              </a:ext>
            </a:extLst>
          </p:cNvPr>
          <p:cNvSpPr>
            <a:spLocks noGrp="1"/>
          </p:cNvSpPr>
          <p:nvPr>
            <p:ph type="ctrTitle"/>
          </p:nvPr>
        </p:nvSpPr>
        <p:spPr>
          <a:xfrm>
            <a:off x="0" y="5254580"/>
            <a:ext cx="9833020" cy="1603420"/>
          </a:xfrm>
        </p:spPr>
        <p:txBody>
          <a:bodyPr/>
          <a:lstStyle/>
          <a:p>
            <a:r>
              <a:rPr lang="en-US" dirty="0"/>
              <a:t>Advocacy Tips</a:t>
            </a:r>
          </a:p>
        </p:txBody>
      </p:sp>
      <p:sp>
        <p:nvSpPr>
          <p:cNvPr id="2" name="Date Placeholder 1"/>
          <p:cNvSpPr>
            <a:spLocks noGrp="1"/>
          </p:cNvSpPr>
          <p:nvPr>
            <p:ph type="dt" sz="half" idx="10"/>
          </p:nvPr>
        </p:nvSpPr>
        <p:spPr/>
        <p:txBody>
          <a:bodyPr/>
          <a:lstStyle/>
          <a:p>
            <a:pPr>
              <a:defRPr/>
            </a:pPr>
            <a:fld id="{B577200B-3854-4D8B-AC65-3BCF9A4111E8}" type="datetime1">
              <a:rPr lang="en-US" smtClean="0"/>
              <a:t>4/23/2019</a:t>
            </a:fld>
            <a:endParaRPr lang="en-US" dirty="0"/>
          </a:p>
        </p:txBody>
      </p:sp>
      <p:sp>
        <p:nvSpPr>
          <p:cNvPr id="3" name="Footer Placeholder 2"/>
          <p:cNvSpPr>
            <a:spLocks noGrp="1"/>
          </p:cNvSpPr>
          <p:nvPr>
            <p:ph type="ftr" sz="quarter" idx="11"/>
          </p:nvPr>
        </p:nvSpPr>
        <p:spPr/>
        <p:txBody>
          <a:bodyPr/>
          <a:lstStyle/>
          <a:p>
            <a:pPr>
              <a:defRPr/>
            </a:pPr>
            <a:r>
              <a:rPr lang="en-US" dirty="0"/>
              <a:t>www.healthikids.org</a:t>
            </a:r>
          </a:p>
        </p:txBody>
      </p:sp>
      <p:sp>
        <p:nvSpPr>
          <p:cNvPr id="4" name="Slide Number Placeholder 3"/>
          <p:cNvSpPr>
            <a:spLocks noGrp="1"/>
          </p:cNvSpPr>
          <p:nvPr>
            <p:ph type="sldNum" sz="quarter" idx="12"/>
          </p:nvPr>
        </p:nvSpPr>
        <p:spPr/>
        <p:txBody>
          <a:bodyPr/>
          <a:lstStyle/>
          <a:p>
            <a:pPr>
              <a:defRPr/>
            </a:pPr>
            <a:fld id="{50892912-ADED-4037-BF05-8170D9EE5C45}" type="slidenum">
              <a:rPr lang="en-US" altLang="en-US" smtClean="0"/>
              <a:pPr>
                <a:defRPr/>
              </a:pPr>
              <a:t>39</a:t>
            </a:fld>
            <a:endParaRPr lang="en-US" altLang="en-US" dirty="0"/>
          </a:p>
        </p:txBody>
      </p:sp>
    </p:spTree>
    <p:extLst>
      <p:ext uri="{BB962C8B-B14F-4D97-AF65-F5344CB8AC3E}">
        <p14:creationId xmlns:p14="http://schemas.microsoft.com/office/powerpoint/2010/main" val="31088457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39443825-9766-4D7C-AC91-44CA87311C95}"/>
              </a:ext>
            </a:extLst>
          </p:cNvPr>
          <p:cNvSpPr>
            <a:spLocks noGrp="1"/>
          </p:cNvSpPr>
          <p:nvPr>
            <p:ph type="title"/>
          </p:nvPr>
        </p:nvSpPr>
        <p:spPr>
          <a:xfrm>
            <a:off x="1396447" y="420256"/>
            <a:ext cx="6343650" cy="744770"/>
          </a:xfrm>
        </p:spPr>
        <p:txBody>
          <a:bodyPr/>
          <a:lstStyle/>
          <a:p>
            <a:r>
              <a:rPr lang="en-US" dirty="0"/>
              <a:t>Healthi Kids Change Agenda</a:t>
            </a:r>
          </a:p>
        </p:txBody>
      </p:sp>
      <p:sp>
        <p:nvSpPr>
          <p:cNvPr id="3" name="Date Placeholder 2">
            <a:extLst>
              <a:ext uri="{FF2B5EF4-FFF2-40B4-BE49-F238E27FC236}">
                <a16:creationId xmlns:a16="http://schemas.microsoft.com/office/drawing/2014/main" id="{2D3C3290-8EB9-4D25-B042-97986F9A3CDA}"/>
              </a:ext>
            </a:extLst>
          </p:cNvPr>
          <p:cNvSpPr>
            <a:spLocks noGrp="1"/>
          </p:cNvSpPr>
          <p:nvPr>
            <p:ph type="dt" sz="half" idx="10"/>
          </p:nvPr>
        </p:nvSpPr>
        <p:spPr/>
        <p:txBody>
          <a:bodyPr/>
          <a:lstStyle/>
          <a:p>
            <a:fld id="{1690C00B-34FF-4022-BF56-DD392FFA4153}" type="datetime1">
              <a:rPr lang="en-US" smtClean="0"/>
              <a:t>4/23/2019</a:t>
            </a:fld>
            <a:endParaRPr lang="en-US" dirty="0"/>
          </a:p>
        </p:txBody>
      </p:sp>
      <p:sp>
        <p:nvSpPr>
          <p:cNvPr id="4" name="Footer Placeholder 3">
            <a:extLst>
              <a:ext uri="{FF2B5EF4-FFF2-40B4-BE49-F238E27FC236}">
                <a16:creationId xmlns:a16="http://schemas.microsoft.com/office/drawing/2014/main" id="{2CBCB30E-8666-4FA3-8B8D-47931A967E58}"/>
              </a:ext>
            </a:extLst>
          </p:cNvPr>
          <p:cNvSpPr>
            <a:spLocks noGrp="1"/>
          </p:cNvSpPr>
          <p:nvPr>
            <p:ph type="ftr" sz="quarter" idx="11"/>
          </p:nvPr>
        </p:nvSpPr>
        <p:spPr/>
        <p:txBody>
          <a:bodyPr/>
          <a:lstStyle/>
          <a:p>
            <a:r>
              <a:rPr lang="en-US" dirty="0"/>
              <a:t>www.healthikids.org</a:t>
            </a:r>
          </a:p>
        </p:txBody>
      </p:sp>
      <p:sp>
        <p:nvSpPr>
          <p:cNvPr id="5" name="Slide Number Placeholder 4">
            <a:extLst>
              <a:ext uri="{FF2B5EF4-FFF2-40B4-BE49-F238E27FC236}">
                <a16:creationId xmlns:a16="http://schemas.microsoft.com/office/drawing/2014/main" id="{6DDCFCB4-6FA2-4F96-A517-9BB4A6662CA7}"/>
              </a:ext>
            </a:extLst>
          </p:cNvPr>
          <p:cNvSpPr>
            <a:spLocks noGrp="1"/>
          </p:cNvSpPr>
          <p:nvPr>
            <p:ph type="sldNum" sz="quarter" idx="12"/>
          </p:nvPr>
        </p:nvSpPr>
        <p:spPr/>
        <p:txBody>
          <a:bodyPr/>
          <a:lstStyle/>
          <a:p>
            <a:fld id="{2F7FB89A-AE8B-684F-912B-1737333371D5}" type="slidenum">
              <a:rPr lang="en-US" smtClean="0"/>
              <a:pPr/>
              <a:t>4</a:t>
            </a:fld>
            <a:endParaRPr lang="en-US" dirty="0"/>
          </a:p>
        </p:txBody>
      </p:sp>
      <p:pic>
        <p:nvPicPr>
          <p:cNvPr id="6" name="Picture 5">
            <a:extLst>
              <a:ext uri="{FF2B5EF4-FFF2-40B4-BE49-F238E27FC236}">
                <a16:creationId xmlns:a16="http://schemas.microsoft.com/office/drawing/2014/main" id="{89A2695C-8F80-41E2-8F1F-E3BC7B20F38E}"/>
              </a:ext>
            </a:extLst>
          </p:cNvPr>
          <p:cNvPicPr>
            <a:picLocks noChangeAspect="1"/>
          </p:cNvPicPr>
          <p:nvPr/>
        </p:nvPicPr>
        <p:blipFill>
          <a:blip r:embed="rId3"/>
          <a:stretch>
            <a:fillRect/>
          </a:stretch>
        </p:blipFill>
        <p:spPr>
          <a:xfrm>
            <a:off x="1570359" y="1376925"/>
            <a:ext cx="6169738" cy="4767525"/>
          </a:xfrm>
          <a:prstGeom prst="rect">
            <a:avLst/>
          </a:prstGeom>
        </p:spPr>
      </p:pic>
    </p:spTree>
    <p:extLst>
      <p:ext uri="{BB962C8B-B14F-4D97-AF65-F5344CB8AC3E}">
        <p14:creationId xmlns:p14="http://schemas.microsoft.com/office/powerpoint/2010/main" val="38577616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Tips for Contacting your Elected Official</a:t>
            </a:r>
          </a:p>
        </p:txBody>
      </p:sp>
      <p:sp>
        <p:nvSpPr>
          <p:cNvPr id="3" name="Content Placeholder 2"/>
          <p:cNvSpPr>
            <a:spLocks noGrp="1"/>
          </p:cNvSpPr>
          <p:nvPr>
            <p:ph idx="1"/>
          </p:nvPr>
        </p:nvSpPr>
        <p:spPr>
          <a:xfrm>
            <a:off x="304800" y="1806574"/>
            <a:ext cx="4267200" cy="4114801"/>
          </a:xfrm>
        </p:spPr>
        <p:txBody>
          <a:bodyPr anchor="t"/>
          <a:lstStyle/>
          <a:p>
            <a:r>
              <a:rPr lang="en-US" sz="2000" dirty="0"/>
              <a:t>Share that you are their constituent (remember, they work for YOU!)</a:t>
            </a:r>
          </a:p>
          <a:p>
            <a:r>
              <a:rPr lang="en-US" sz="2000" dirty="0"/>
              <a:t>Make it personal and give details on why it’s important</a:t>
            </a:r>
          </a:p>
          <a:p>
            <a:r>
              <a:rPr lang="en-US" sz="2000" dirty="0"/>
              <a:t>Follow the key messages</a:t>
            </a:r>
          </a:p>
          <a:p>
            <a:r>
              <a:rPr lang="en-US" sz="2000" dirty="0"/>
              <a:t>If you need it: write it out!</a:t>
            </a:r>
          </a:p>
          <a:p>
            <a:r>
              <a:rPr lang="en-US" sz="2000" dirty="0"/>
              <a:t>Don’t be intimidated. Most of the time it is staff or an intern answering your letters or calls</a:t>
            </a:r>
          </a:p>
          <a:p>
            <a:endParaRPr lang="en-US" dirty="0"/>
          </a:p>
          <a:p>
            <a:endParaRPr lang="en-US" dirty="0"/>
          </a:p>
          <a:p>
            <a:endParaRPr lang="en-US" dirty="0"/>
          </a:p>
          <a:p>
            <a:endParaRPr lang="en-US" dirty="0"/>
          </a:p>
        </p:txBody>
      </p:sp>
      <p:sp>
        <p:nvSpPr>
          <p:cNvPr id="4" name="Date Placeholder 3"/>
          <p:cNvSpPr>
            <a:spLocks noGrp="1"/>
          </p:cNvSpPr>
          <p:nvPr>
            <p:ph type="dt" sz="half" idx="10"/>
          </p:nvPr>
        </p:nvSpPr>
        <p:spPr/>
        <p:txBody>
          <a:bodyPr/>
          <a:lstStyle/>
          <a:p>
            <a:pPr>
              <a:defRPr/>
            </a:pPr>
            <a:r>
              <a:rPr lang="en-US" dirty="0"/>
              <a:t>February 8, 2017</a:t>
            </a:r>
          </a:p>
        </p:txBody>
      </p:sp>
      <p:sp>
        <p:nvSpPr>
          <p:cNvPr id="5" name="Footer Placeholder 4"/>
          <p:cNvSpPr>
            <a:spLocks noGrp="1"/>
          </p:cNvSpPr>
          <p:nvPr>
            <p:ph type="ftr" sz="quarter" idx="11"/>
          </p:nvPr>
        </p:nvSpPr>
        <p:spPr/>
        <p:txBody>
          <a:bodyPr/>
          <a:lstStyle/>
          <a:p>
            <a:pPr>
              <a:defRPr/>
            </a:pPr>
            <a:r>
              <a:rPr lang="en-US" dirty="0"/>
              <a:t>www.flhsa.org</a:t>
            </a:r>
          </a:p>
        </p:txBody>
      </p:sp>
      <p:sp>
        <p:nvSpPr>
          <p:cNvPr id="6" name="Slide Number Placeholder 5"/>
          <p:cNvSpPr>
            <a:spLocks noGrp="1"/>
          </p:cNvSpPr>
          <p:nvPr>
            <p:ph type="sldNum" sz="quarter" idx="12"/>
          </p:nvPr>
        </p:nvSpPr>
        <p:spPr/>
        <p:txBody>
          <a:bodyPr/>
          <a:lstStyle/>
          <a:p>
            <a:pPr>
              <a:defRPr/>
            </a:pPr>
            <a:fld id="{55B3D905-989A-4469-8DE7-4B735E237EB8}" type="slidenum">
              <a:rPr lang="en-US" altLang="en-US" smtClean="0"/>
              <a:pPr>
                <a:defRPr/>
              </a:pPr>
              <a:t>40</a:t>
            </a:fld>
            <a:endParaRPr lang="en-US" altLang="en-US" dirty="0"/>
          </a:p>
        </p:txBody>
      </p:sp>
      <p:pic>
        <p:nvPicPr>
          <p:cNvPr id="2050" name="Picture 2" descr="Image result for elected officials vect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1806574"/>
            <a:ext cx="3962400" cy="3962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64316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6108D-081E-451F-928E-EF5828CB2588}"/>
              </a:ext>
            </a:extLst>
          </p:cNvPr>
          <p:cNvSpPr>
            <a:spLocks noGrp="1"/>
          </p:cNvSpPr>
          <p:nvPr>
            <p:ph type="title"/>
          </p:nvPr>
        </p:nvSpPr>
        <p:spPr/>
        <p:txBody>
          <a:bodyPr/>
          <a:lstStyle/>
          <a:p>
            <a:r>
              <a:rPr lang="en-US" dirty="0"/>
              <a:t>And remember…</a:t>
            </a:r>
          </a:p>
        </p:txBody>
      </p:sp>
      <p:sp>
        <p:nvSpPr>
          <p:cNvPr id="3" name="Content Placeholder 2">
            <a:extLst>
              <a:ext uri="{FF2B5EF4-FFF2-40B4-BE49-F238E27FC236}">
                <a16:creationId xmlns:a16="http://schemas.microsoft.com/office/drawing/2014/main" id="{C32FC35E-B8D1-4338-9800-2D4FFCEF3CA1}"/>
              </a:ext>
            </a:extLst>
          </p:cNvPr>
          <p:cNvSpPr>
            <a:spLocks noGrp="1"/>
          </p:cNvSpPr>
          <p:nvPr>
            <p:ph idx="1"/>
          </p:nvPr>
        </p:nvSpPr>
        <p:spPr>
          <a:xfrm>
            <a:off x="337930" y="1825625"/>
            <a:ext cx="4005470" cy="4351338"/>
          </a:xfrm>
        </p:spPr>
        <p:txBody>
          <a:bodyPr/>
          <a:lstStyle/>
          <a:p>
            <a:r>
              <a:rPr lang="en-US" dirty="0"/>
              <a:t>Share your story </a:t>
            </a:r>
          </a:p>
          <a:p>
            <a:r>
              <a:rPr lang="en-US" dirty="0"/>
              <a:t>Be confident </a:t>
            </a:r>
          </a:p>
          <a:p>
            <a:r>
              <a:rPr lang="en-US" dirty="0"/>
              <a:t>Be prepared </a:t>
            </a:r>
          </a:p>
          <a:p>
            <a:r>
              <a:rPr lang="en-US" dirty="0"/>
              <a:t>Be optimistic </a:t>
            </a:r>
          </a:p>
          <a:p>
            <a:r>
              <a:rPr lang="en-US" dirty="0"/>
              <a:t>Make an ask and try to get them to commit!</a:t>
            </a:r>
          </a:p>
          <a:p>
            <a:r>
              <a:rPr lang="en-US" dirty="0"/>
              <a:t>Follow up </a:t>
            </a:r>
          </a:p>
        </p:txBody>
      </p:sp>
      <p:sp>
        <p:nvSpPr>
          <p:cNvPr id="4" name="Date Placeholder 3">
            <a:extLst>
              <a:ext uri="{FF2B5EF4-FFF2-40B4-BE49-F238E27FC236}">
                <a16:creationId xmlns:a16="http://schemas.microsoft.com/office/drawing/2014/main" id="{2158FFAB-C52C-4C9C-A4CC-66D5A42CD395}"/>
              </a:ext>
            </a:extLst>
          </p:cNvPr>
          <p:cNvSpPr>
            <a:spLocks noGrp="1"/>
          </p:cNvSpPr>
          <p:nvPr>
            <p:ph type="dt" sz="half" idx="10"/>
          </p:nvPr>
        </p:nvSpPr>
        <p:spPr/>
        <p:txBody>
          <a:bodyPr/>
          <a:lstStyle/>
          <a:p>
            <a:fld id="{6DCD567A-DBEC-483B-AC65-AA64A2F522BE}" type="datetime1">
              <a:rPr lang="en-US" smtClean="0"/>
              <a:t>4/23/2019</a:t>
            </a:fld>
            <a:endParaRPr lang="en-US" dirty="0"/>
          </a:p>
        </p:txBody>
      </p:sp>
      <p:sp>
        <p:nvSpPr>
          <p:cNvPr id="5" name="Footer Placeholder 4">
            <a:extLst>
              <a:ext uri="{FF2B5EF4-FFF2-40B4-BE49-F238E27FC236}">
                <a16:creationId xmlns:a16="http://schemas.microsoft.com/office/drawing/2014/main" id="{45712F76-02B0-4FA2-87A8-233A2B9E3C7A}"/>
              </a:ext>
            </a:extLst>
          </p:cNvPr>
          <p:cNvSpPr>
            <a:spLocks noGrp="1"/>
          </p:cNvSpPr>
          <p:nvPr>
            <p:ph type="ftr" sz="quarter" idx="11"/>
          </p:nvPr>
        </p:nvSpPr>
        <p:spPr/>
        <p:txBody>
          <a:bodyPr/>
          <a:lstStyle/>
          <a:p>
            <a:r>
              <a:rPr lang="en-US" dirty="0"/>
              <a:t>www.healthikids.org</a:t>
            </a:r>
          </a:p>
        </p:txBody>
      </p:sp>
      <p:sp>
        <p:nvSpPr>
          <p:cNvPr id="6" name="Slide Number Placeholder 5">
            <a:extLst>
              <a:ext uri="{FF2B5EF4-FFF2-40B4-BE49-F238E27FC236}">
                <a16:creationId xmlns:a16="http://schemas.microsoft.com/office/drawing/2014/main" id="{B628B03B-24BE-4B9B-92AD-E8280B80A4A3}"/>
              </a:ext>
            </a:extLst>
          </p:cNvPr>
          <p:cNvSpPr>
            <a:spLocks noGrp="1"/>
          </p:cNvSpPr>
          <p:nvPr>
            <p:ph type="sldNum" sz="quarter" idx="12"/>
          </p:nvPr>
        </p:nvSpPr>
        <p:spPr/>
        <p:txBody>
          <a:bodyPr/>
          <a:lstStyle/>
          <a:p>
            <a:fld id="{2F7FB89A-AE8B-684F-912B-1737333371D5}" type="slidenum">
              <a:rPr lang="en-US" smtClean="0"/>
              <a:t>41</a:t>
            </a:fld>
            <a:endParaRPr lang="en-US" dirty="0"/>
          </a:p>
        </p:txBody>
      </p:sp>
      <p:pic>
        <p:nvPicPr>
          <p:cNvPr id="7" name="Content Placeholder 6">
            <a:extLst>
              <a:ext uri="{FF2B5EF4-FFF2-40B4-BE49-F238E27FC236}">
                <a16:creationId xmlns:a16="http://schemas.microsoft.com/office/drawing/2014/main" id="{5DE987F8-6330-4291-B3F0-E96357C0073E}"/>
              </a:ext>
            </a:extLst>
          </p:cNvPr>
          <p:cNvPicPr>
            <a:picLocks noChangeAspect="1"/>
          </p:cNvPicPr>
          <p:nvPr/>
        </p:nvPicPr>
        <p:blipFill>
          <a:blip r:embed="rId3"/>
          <a:stretch>
            <a:fillRect/>
          </a:stretch>
        </p:blipFill>
        <p:spPr>
          <a:xfrm>
            <a:off x="4788640" y="1849880"/>
            <a:ext cx="3794125" cy="4161298"/>
          </a:xfrm>
          <a:prstGeom prst="rect">
            <a:avLst/>
          </a:prstGeom>
        </p:spPr>
      </p:pic>
    </p:spTree>
    <p:extLst>
      <p:ext uri="{BB962C8B-B14F-4D97-AF65-F5344CB8AC3E}">
        <p14:creationId xmlns:p14="http://schemas.microsoft.com/office/powerpoint/2010/main" val="26536589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FA351-6ABF-4A08-AC57-7467F54BFB8A}"/>
              </a:ext>
            </a:extLst>
          </p:cNvPr>
          <p:cNvSpPr>
            <a:spLocks noGrp="1"/>
          </p:cNvSpPr>
          <p:nvPr>
            <p:ph type="title"/>
          </p:nvPr>
        </p:nvSpPr>
        <p:spPr/>
        <p:txBody>
          <a:bodyPr/>
          <a:lstStyle/>
          <a:p>
            <a:r>
              <a:rPr lang="en-US" dirty="0"/>
              <a:t>Still Not Sure Where to Start?</a:t>
            </a:r>
          </a:p>
        </p:txBody>
      </p:sp>
      <p:sp>
        <p:nvSpPr>
          <p:cNvPr id="4" name="Date Placeholder 3">
            <a:extLst>
              <a:ext uri="{FF2B5EF4-FFF2-40B4-BE49-F238E27FC236}">
                <a16:creationId xmlns:a16="http://schemas.microsoft.com/office/drawing/2014/main" id="{9E6D61CA-4981-4B60-B178-2E808AECFEC5}"/>
              </a:ext>
            </a:extLst>
          </p:cNvPr>
          <p:cNvSpPr>
            <a:spLocks noGrp="1"/>
          </p:cNvSpPr>
          <p:nvPr>
            <p:ph type="dt" sz="half" idx="10"/>
          </p:nvPr>
        </p:nvSpPr>
        <p:spPr/>
        <p:txBody>
          <a:bodyPr/>
          <a:lstStyle/>
          <a:p>
            <a:r>
              <a:rPr lang="en-US"/>
              <a:t>July 10, 2018</a:t>
            </a:r>
          </a:p>
        </p:txBody>
      </p:sp>
      <p:sp>
        <p:nvSpPr>
          <p:cNvPr id="5" name="Footer Placeholder 4">
            <a:extLst>
              <a:ext uri="{FF2B5EF4-FFF2-40B4-BE49-F238E27FC236}">
                <a16:creationId xmlns:a16="http://schemas.microsoft.com/office/drawing/2014/main" id="{8FCA58AD-D2B0-4131-8B52-5AD68F5AE931}"/>
              </a:ext>
            </a:extLst>
          </p:cNvPr>
          <p:cNvSpPr>
            <a:spLocks noGrp="1"/>
          </p:cNvSpPr>
          <p:nvPr>
            <p:ph type="ftr" sz="quarter" idx="11"/>
          </p:nvPr>
        </p:nvSpPr>
        <p:spPr/>
        <p:txBody>
          <a:bodyPr/>
          <a:lstStyle/>
          <a:p>
            <a:r>
              <a:rPr lang="en-US"/>
              <a:t>www.playrocs.org</a:t>
            </a:r>
            <a:endParaRPr lang="en-US" dirty="0"/>
          </a:p>
        </p:txBody>
      </p:sp>
      <p:sp>
        <p:nvSpPr>
          <p:cNvPr id="6" name="Slide Number Placeholder 5">
            <a:extLst>
              <a:ext uri="{FF2B5EF4-FFF2-40B4-BE49-F238E27FC236}">
                <a16:creationId xmlns:a16="http://schemas.microsoft.com/office/drawing/2014/main" id="{B2675ADD-075A-4A82-8AED-10EF2574C195}"/>
              </a:ext>
            </a:extLst>
          </p:cNvPr>
          <p:cNvSpPr>
            <a:spLocks noGrp="1"/>
          </p:cNvSpPr>
          <p:nvPr>
            <p:ph type="sldNum" sz="quarter" idx="12"/>
          </p:nvPr>
        </p:nvSpPr>
        <p:spPr/>
        <p:txBody>
          <a:bodyPr/>
          <a:lstStyle/>
          <a:p>
            <a:fld id="{2F7FB89A-AE8B-684F-912B-1737333371D5}" type="slidenum">
              <a:rPr lang="en-US" smtClean="0"/>
              <a:t>42</a:t>
            </a:fld>
            <a:endParaRPr lang="en-US"/>
          </a:p>
        </p:txBody>
      </p:sp>
      <p:sp>
        <p:nvSpPr>
          <p:cNvPr id="9" name="Content Placeholder 8">
            <a:extLst>
              <a:ext uri="{FF2B5EF4-FFF2-40B4-BE49-F238E27FC236}">
                <a16:creationId xmlns:a16="http://schemas.microsoft.com/office/drawing/2014/main" id="{F9CD07EC-2377-49F0-8DA5-76CB959045D2}"/>
              </a:ext>
            </a:extLst>
          </p:cNvPr>
          <p:cNvSpPr>
            <a:spLocks noGrp="1"/>
          </p:cNvSpPr>
          <p:nvPr>
            <p:ph sz="half" idx="1"/>
          </p:nvPr>
        </p:nvSpPr>
        <p:spPr/>
        <p:txBody>
          <a:bodyPr/>
          <a:lstStyle/>
          <a:p>
            <a:r>
              <a:rPr lang="en-US" dirty="0"/>
              <a:t>Connect with Healthi Kids!</a:t>
            </a:r>
          </a:p>
          <a:p>
            <a:endParaRPr lang="en-US" dirty="0"/>
          </a:p>
          <a:p>
            <a:r>
              <a:rPr lang="en-US" dirty="0"/>
              <a:t>We provide advocacy training to youth and teach them how their voice is an agent of change</a:t>
            </a:r>
          </a:p>
          <a:p>
            <a:endParaRPr lang="en-US" dirty="0"/>
          </a:p>
        </p:txBody>
      </p:sp>
      <p:pic>
        <p:nvPicPr>
          <p:cNvPr id="2050" name="Picture 2" descr="School 46 Lunch Observation 1.12.15">
            <a:extLst>
              <a:ext uri="{FF2B5EF4-FFF2-40B4-BE49-F238E27FC236}">
                <a16:creationId xmlns:a16="http://schemas.microsoft.com/office/drawing/2014/main" id="{5FBEA4E2-9F68-4437-9DD3-B22012D84DC7}"/>
              </a:ext>
            </a:extLst>
          </p:cNvPr>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rcRect t="33426" b="33426"/>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59739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15" r="115"/>
          <a:stretch>
            <a:fillRect/>
          </a:stretch>
        </p:blipFill>
        <p:spPr>
          <a:xfrm>
            <a:off x="0" y="-31003"/>
            <a:ext cx="9144000" cy="6873501"/>
          </a:xfrm>
        </p:spPr>
      </p:pic>
      <p:sp>
        <p:nvSpPr>
          <p:cNvPr id="7" name="Title 6">
            <a:extLst>
              <a:ext uri="{FF2B5EF4-FFF2-40B4-BE49-F238E27FC236}">
                <a16:creationId xmlns:a16="http://schemas.microsoft.com/office/drawing/2014/main" id="{FF735C24-D9B8-48C6-BD17-515EEC91F8BE}"/>
              </a:ext>
            </a:extLst>
          </p:cNvPr>
          <p:cNvSpPr>
            <a:spLocks noGrp="1"/>
          </p:cNvSpPr>
          <p:nvPr>
            <p:ph type="ctrTitle"/>
          </p:nvPr>
        </p:nvSpPr>
        <p:spPr>
          <a:xfrm>
            <a:off x="0" y="4812632"/>
            <a:ext cx="9144000" cy="2045368"/>
          </a:xfrm>
        </p:spPr>
        <p:txBody>
          <a:bodyPr/>
          <a:lstStyle/>
          <a:p>
            <a:r>
              <a:rPr lang="en-US" dirty="0"/>
              <a:t>Time to Practice</a:t>
            </a:r>
          </a:p>
        </p:txBody>
      </p:sp>
      <p:sp>
        <p:nvSpPr>
          <p:cNvPr id="2" name="Date Placeholder 1"/>
          <p:cNvSpPr>
            <a:spLocks noGrp="1"/>
          </p:cNvSpPr>
          <p:nvPr>
            <p:ph type="dt" sz="half" idx="10"/>
          </p:nvPr>
        </p:nvSpPr>
        <p:spPr/>
        <p:txBody>
          <a:bodyPr/>
          <a:lstStyle/>
          <a:p>
            <a:pPr>
              <a:defRPr/>
            </a:pPr>
            <a:r>
              <a:rPr lang="en-US"/>
              <a:t>July 10, 2018</a:t>
            </a:r>
            <a:endParaRPr lang="en-US" dirty="0"/>
          </a:p>
        </p:txBody>
      </p:sp>
      <p:sp>
        <p:nvSpPr>
          <p:cNvPr id="3" name="Footer Placeholder 2"/>
          <p:cNvSpPr>
            <a:spLocks noGrp="1"/>
          </p:cNvSpPr>
          <p:nvPr>
            <p:ph type="ftr" sz="quarter" idx="11"/>
          </p:nvPr>
        </p:nvSpPr>
        <p:spPr/>
        <p:txBody>
          <a:bodyPr/>
          <a:lstStyle/>
          <a:p>
            <a:pPr>
              <a:defRPr/>
            </a:pPr>
            <a:r>
              <a:rPr lang="en-US" dirty="0"/>
              <a:t>www.playrocs.org</a:t>
            </a:r>
          </a:p>
        </p:txBody>
      </p:sp>
      <p:sp>
        <p:nvSpPr>
          <p:cNvPr id="4" name="Slide Number Placeholder 3"/>
          <p:cNvSpPr>
            <a:spLocks noGrp="1"/>
          </p:cNvSpPr>
          <p:nvPr>
            <p:ph type="sldNum" sz="quarter" idx="12"/>
          </p:nvPr>
        </p:nvSpPr>
        <p:spPr/>
        <p:txBody>
          <a:bodyPr/>
          <a:lstStyle/>
          <a:p>
            <a:pPr>
              <a:defRPr/>
            </a:pPr>
            <a:fld id="{50892912-ADED-4037-BF05-8170D9EE5C45}" type="slidenum">
              <a:rPr lang="en-US" altLang="en-US" smtClean="0"/>
              <a:pPr>
                <a:defRPr/>
              </a:pPr>
              <a:t>43</a:t>
            </a:fld>
            <a:endParaRPr lang="en-US" altLang="en-US" dirty="0"/>
          </a:p>
        </p:txBody>
      </p:sp>
    </p:spTree>
    <p:extLst>
      <p:ext uri="{BB962C8B-B14F-4D97-AF65-F5344CB8AC3E}">
        <p14:creationId xmlns:p14="http://schemas.microsoft.com/office/powerpoint/2010/main" val="1345371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961104" y="5586581"/>
            <a:ext cx="5211851" cy="451406"/>
          </a:xfrm>
          <a:prstGeom prst="rect">
            <a:avLst/>
          </a:prstGeom>
        </p:spPr>
        <p:txBody>
          <a:bodyPr wrap="square">
            <a:spAutoFit/>
          </a:bodyP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636466"/>
                </a:solidFill>
                <a:effectLst/>
                <a:uLnTx/>
                <a:uFillTx/>
                <a:latin typeface="Verdana" panose="020B0604030504040204" pitchFamily="34" charset="0"/>
                <a:ea typeface="Verdana" panose="020B0604030504040204" pitchFamily="34" charset="0"/>
                <a:cs typeface="Verdana" panose="020B0604030504040204" pitchFamily="34" charset="0"/>
              </a:rPr>
              <a:t>1150 University Ave | Rochester, N.Y. 14607-1647 | (585) 224-3101</a:t>
            </a:r>
          </a:p>
          <a:p>
            <a:pPr marL="0" marR="0" lvl="0" indent="0" algn="ctr" defTabSz="914400" rtl="0" eaLnBrk="1" fontAlgn="auto" latinLnBrk="0" hangingPunct="1">
              <a:lnSpc>
                <a:spcPts val="14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636466"/>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 name="Title 1"/>
          <p:cNvSpPr>
            <a:spLocks noGrp="1"/>
          </p:cNvSpPr>
          <p:nvPr>
            <p:ph type="title"/>
          </p:nvPr>
        </p:nvSpPr>
        <p:spPr/>
        <p:txBody>
          <a:bodyPr/>
          <a:lstStyle/>
          <a:p>
            <a:pPr algn="l"/>
            <a:r>
              <a:rPr lang="en-US" dirty="0"/>
              <a:t>Contact Information</a:t>
            </a:r>
          </a:p>
        </p:txBody>
      </p:sp>
      <p:sp>
        <p:nvSpPr>
          <p:cNvPr id="9" name="Date Placeholder 8"/>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57F75A8-A759-4AD3-8065-E974BD020DF7}" type="datetime1">
              <a:rPr kumimoji="0" lang="en-US" sz="1000" b="0" i="0" u="none" strike="noStrike" kern="1200" cap="none" spc="0" normalizeH="0" baseline="0" noProof="0" smtClean="0">
                <a:ln>
                  <a:noFill/>
                </a:ln>
                <a:solidFill>
                  <a:srgbClr val="636466"/>
                </a:solidFill>
                <a:effectLst/>
                <a:uLnTx/>
                <a:uFillTx/>
                <a:latin typeface="Verdana" charset="0"/>
                <a:ea typeface="Verdana" charset="0"/>
              </a:rPr>
              <a:t>4/23/2019</a:t>
            </a:fld>
            <a:endParaRPr kumimoji="0" lang="en-US" sz="1000" b="0" i="0" u="none" strike="noStrike" kern="1200" cap="none" spc="0" normalizeH="0" baseline="0" noProof="0" dirty="0">
              <a:ln>
                <a:noFill/>
              </a:ln>
              <a:solidFill>
                <a:srgbClr val="636466"/>
              </a:solidFill>
              <a:effectLst/>
              <a:uLnTx/>
              <a:uFillTx/>
              <a:latin typeface="Verdana" charset="0"/>
              <a:ea typeface="Verdana" charset="0"/>
            </a:endParaRPr>
          </a:p>
        </p:txBody>
      </p:sp>
      <p:sp>
        <p:nvSpPr>
          <p:cNvPr id="10" name="Footer Placeholder 9"/>
          <p:cNvSpPr>
            <a:spLocks noGrp="1"/>
          </p:cNvSpPr>
          <p:nvPr>
            <p:ph type="ftr" sz="quarter" idx="11"/>
          </p:nvPr>
        </p:nvSpPr>
        <p:spPr>
          <a:xfrm>
            <a:off x="2686050" y="6386915"/>
            <a:ext cx="30861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636466"/>
                </a:solidFill>
                <a:effectLst/>
                <a:uLnTx/>
                <a:uFillTx/>
                <a:latin typeface="Verdana" charset="0"/>
                <a:ea typeface="Verdana" charset="0"/>
              </a:rPr>
              <a:t>www.healthikids.org</a:t>
            </a:r>
          </a:p>
        </p:txBody>
      </p:sp>
      <p:sp>
        <p:nvSpPr>
          <p:cNvPr id="11" name="Slide Number Placeholder 10"/>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7FB89A-AE8B-684F-912B-1737333371D5}" type="slidenum">
              <a:rPr kumimoji="0" lang="en-US" sz="1000" b="0" i="0" u="none" strike="noStrike" kern="1200" cap="none" spc="0" normalizeH="0" baseline="0" noProof="0" smtClean="0">
                <a:ln>
                  <a:noFill/>
                </a:ln>
                <a:solidFill>
                  <a:srgbClr val="636466"/>
                </a:solidFill>
                <a:effectLst/>
                <a:uLnTx/>
                <a:uFillTx/>
                <a:latin typeface="Verdana" charset="0"/>
                <a:ea typeface="Verdana" charset="0"/>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000" b="0" i="0" u="none" strike="noStrike" kern="1200" cap="none" spc="0" normalizeH="0" baseline="0" noProof="0" dirty="0">
              <a:ln>
                <a:noFill/>
              </a:ln>
              <a:solidFill>
                <a:srgbClr val="636466"/>
              </a:solidFill>
              <a:effectLst/>
              <a:uLnTx/>
              <a:uFillTx/>
              <a:latin typeface="Verdana" charset="0"/>
              <a:ea typeface="Verdana" charset="0"/>
            </a:endParaRPr>
          </a:p>
        </p:txBody>
      </p:sp>
      <p:sp>
        <p:nvSpPr>
          <p:cNvPr id="3" name="TextBox 2"/>
          <p:cNvSpPr txBox="1"/>
          <p:nvPr/>
        </p:nvSpPr>
        <p:spPr>
          <a:xfrm>
            <a:off x="337929" y="1477443"/>
            <a:ext cx="7692048" cy="1477328"/>
          </a:xfrm>
          <a:prstGeom prst="rect">
            <a:avLst/>
          </a:prstGeom>
          <a:noFill/>
        </p:spPr>
        <p:txBody>
          <a:bodyPr wrap="square" rtlCol="0">
            <a:spAutoFit/>
          </a:bodyPr>
          <a:lstStyle/>
          <a:p>
            <a:r>
              <a:rPr lang="en-US" b="1" dirty="0">
                <a:latin typeface="Verdana" panose="020B0604030504040204" pitchFamily="34" charset="0"/>
                <a:ea typeface="Verdana" panose="020B0604030504040204" pitchFamily="34" charset="0"/>
              </a:rPr>
              <a:t>Jenn Beideman</a:t>
            </a:r>
          </a:p>
          <a:p>
            <a:r>
              <a:rPr lang="en-US" i="1" dirty="0">
                <a:latin typeface="Verdana" panose="020B0604030504040204" pitchFamily="34" charset="0"/>
                <a:ea typeface="Verdana" panose="020B0604030504040204" pitchFamily="34" charset="0"/>
              </a:rPr>
              <a:t>Advocacy Manager</a:t>
            </a:r>
          </a:p>
          <a:p>
            <a:r>
              <a:rPr lang="en-US" dirty="0">
                <a:latin typeface="Verdana" panose="020B0604030504040204" pitchFamily="34" charset="0"/>
                <a:ea typeface="Verdana" panose="020B0604030504040204" pitchFamily="34" charset="0"/>
              </a:rPr>
              <a:t>Email: </a:t>
            </a:r>
            <a:r>
              <a:rPr lang="en-US" dirty="0">
                <a:latin typeface="Verdana" panose="020B0604030504040204" pitchFamily="34" charset="0"/>
                <a:ea typeface="Verdana" panose="020B0604030504040204" pitchFamily="34" charset="0"/>
                <a:hlinkClick r:id="rId3"/>
              </a:rPr>
              <a:t>jenn.Beideman@commongroundhealth.org</a:t>
            </a:r>
            <a:endParaRPr lang="en-US" dirty="0">
              <a:latin typeface="Verdana" panose="020B0604030504040204" pitchFamily="34" charset="0"/>
              <a:ea typeface="Verdana" panose="020B0604030504040204" pitchFamily="34" charset="0"/>
            </a:endParaRPr>
          </a:p>
          <a:p>
            <a:r>
              <a:rPr lang="en-US" dirty="0">
                <a:latin typeface="Verdana" panose="020B0604030504040204" pitchFamily="34" charset="0"/>
                <a:ea typeface="Verdana" panose="020B0604030504040204" pitchFamily="34" charset="0"/>
              </a:rPr>
              <a:t>Phone:585-224-3151</a:t>
            </a:r>
          </a:p>
          <a:p>
            <a:endParaRPr lang="en-US" dirty="0">
              <a:latin typeface="Verdana" panose="020B0604030504040204" pitchFamily="34" charset="0"/>
              <a:ea typeface="Verdana" panose="020B0604030504040204" pitchFamily="34" charset="0"/>
            </a:endParaRPr>
          </a:p>
        </p:txBody>
      </p:sp>
      <p:pic>
        <p:nvPicPr>
          <p:cNvPr id="5" name="Picture 4">
            <a:extLst>
              <a:ext uri="{FF2B5EF4-FFF2-40B4-BE49-F238E27FC236}">
                <a16:creationId xmlns:a16="http://schemas.microsoft.com/office/drawing/2014/main" id="{2D25CDCE-48E7-42F9-9283-235E83E22A82}"/>
              </a:ext>
            </a:extLst>
          </p:cNvPr>
          <p:cNvPicPr>
            <a:picLocks noChangeAspect="1"/>
          </p:cNvPicPr>
          <p:nvPr/>
        </p:nvPicPr>
        <p:blipFill>
          <a:blip r:embed="rId4"/>
          <a:stretch>
            <a:fillRect/>
          </a:stretch>
        </p:blipFill>
        <p:spPr>
          <a:xfrm>
            <a:off x="3588555" y="4309449"/>
            <a:ext cx="1777458" cy="1170696"/>
          </a:xfrm>
          <a:prstGeom prst="rect">
            <a:avLst/>
          </a:prstGeom>
        </p:spPr>
      </p:pic>
      <p:pic>
        <p:nvPicPr>
          <p:cNvPr id="6" name="Picture 5">
            <a:extLst>
              <a:ext uri="{FF2B5EF4-FFF2-40B4-BE49-F238E27FC236}">
                <a16:creationId xmlns:a16="http://schemas.microsoft.com/office/drawing/2014/main" id="{D8B3D10E-22AE-4877-A868-7461E95B46FA}"/>
              </a:ext>
            </a:extLst>
          </p:cNvPr>
          <p:cNvPicPr>
            <a:picLocks noChangeAspect="1"/>
          </p:cNvPicPr>
          <p:nvPr/>
        </p:nvPicPr>
        <p:blipFill>
          <a:blip r:embed="rId5"/>
          <a:stretch>
            <a:fillRect/>
          </a:stretch>
        </p:blipFill>
        <p:spPr>
          <a:xfrm>
            <a:off x="4872934" y="5932238"/>
            <a:ext cx="304801" cy="216408"/>
          </a:xfrm>
          <a:prstGeom prst="rect">
            <a:avLst/>
          </a:prstGeom>
        </p:spPr>
      </p:pic>
      <p:pic>
        <p:nvPicPr>
          <p:cNvPr id="12" name="Picture 11">
            <a:extLst>
              <a:ext uri="{FF2B5EF4-FFF2-40B4-BE49-F238E27FC236}">
                <a16:creationId xmlns:a16="http://schemas.microsoft.com/office/drawing/2014/main" id="{7D9AC3CA-04BC-4144-9E31-5A7988736B08}"/>
              </a:ext>
            </a:extLst>
          </p:cNvPr>
          <p:cNvPicPr>
            <a:picLocks noChangeAspect="1"/>
          </p:cNvPicPr>
          <p:nvPr/>
        </p:nvPicPr>
        <p:blipFill>
          <a:blip r:embed="rId6"/>
          <a:stretch>
            <a:fillRect/>
          </a:stretch>
        </p:blipFill>
        <p:spPr>
          <a:xfrm>
            <a:off x="3683271" y="5913682"/>
            <a:ext cx="304801" cy="307849"/>
          </a:xfrm>
          <a:prstGeom prst="rect">
            <a:avLst/>
          </a:prstGeom>
        </p:spPr>
      </p:pic>
      <p:pic>
        <p:nvPicPr>
          <p:cNvPr id="14" name="Picture 13">
            <a:extLst>
              <a:ext uri="{FF2B5EF4-FFF2-40B4-BE49-F238E27FC236}">
                <a16:creationId xmlns:a16="http://schemas.microsoft.com/office/drawing/2014/main" id="{457E60DF-3DE2-4746-85E1-5FF05BA5EDED}"/>
              </a:ext>
            </a:extLst>
          </p:cNvPr>
          <p:cNvPicPr>
            <a:picLocks noChangeAspect="1"/>
          </p:cNvPicPr>
          <p:nvPr/>
        </p:nvPicPr>
        <p:blipFill>
          <a:blip r:embed="rId7"/>
          <a:stretch>
            <a:fillRect/>
          </a:stretch>
        </p:blipFill>
        <p:spPr>
          <a:xfrm>
            <a:off x="4078586" y="5913681"/>
            <a:ext cx="307849" cy="307849"/>
          </a:xfrm>
          <a:prstGeom prst="rect">
            <a:avLst/>
          </a:prstGeom>
        </p:spPr>
      </p:pic>
      <p:pic>
        <p:nvPicPr>
          <p:cNvPr id="16" name="Picture 15">
            <a:extLst>
              <a:ext uri="{FF2B5EF4-FFF2-40B4-BE49-F238E27FC236}">
                <a16:creationId xmlns:a16="http://schemas.microsoft.com/office/drawing/2014/main" id="{A73C2581-0564-4868-BA23-88C45755A6E5}"/>
              </a:ext>
            </a:extLst>
          </p:cNvPr>
          <p:cNvPicPr>
            <a:picLocks noChangeAspect="1"/>
          </p:cNvPicPr>
          <p:nvPr/>
        </p:nvPicPr>
        <p:blipFill>
          <a:blip r:embed="rId8"/>
          <a:stretch>
            <a:fillRect/>
          </a:stretch>
        </p:blipFill>
        <p:spPr>
          <a:xfrm>
            <a:off x="4477284" y="5924105"/>
            <a:ext cx="304801" cy="249937"/>
          </a:xfrm>
          <a:prstGeom prst="rect">
            <a:avLst/>
          </a:prstGeom>
        </p:spPr>
      </p:pic>
    </p:spTree>
    <p:extLst>
      <p:ext uri="{BB962C8B-B14F-4D97-AF65-F5344CB8AC3E}">
        <p14:creationId xmlns:p14="http://schemas.microsoft.com/office/powerpoint/2010/main" val="5270427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4D7429A4-F82F-4F11-851D-81936B52EE94}"/>
              </a:ext>
            </a:extLst>
          </p:cNvPr>
          <p:cNvPicPr>
            <a:picLocks noGrp="1" noChangeAspect="1"/>
          </p:cNvPicPr>
          <p:nvPr>
            <p:ph type="pic" sz="quarter" idx="13"/>
          </p:nvPr>
        </p:nvPicPr>
        <p:blipFill>
          <a:blip r:embed="rId3"/>
          <a:srcRect l="5636" r="5636"/>
          <a:stretch>
            <a:fillRect/>
          </a:stretch>
        </p:blipFill>
        <p:spPr/>
      </p:pic>
      <p:sp>
        <p:nvSpPr>
          <p:cNvPr id="7" name="Title 6">
            <a:extLst>
              <a:ext uri="{FF2B5EF4-FFF2-40B4-BE49-F238E27FC236}">
                <a16:creationId xmlns:a16="http://schemas.microsoft.com/office/drawing/2014/main" id="{C60369DA-2AAB-46CA-BA50-C4D515417113}"/>
              </a:ext>
            </a:extLst>
          </p:cNvPr>
          <p:cNvSpPr>
            <a:spLocks noGrp="1"/>
          </p:cNvSpPr>
          <p:nvPr>
            <p:ph type="ctrTitle"/>
          </p:nvPr>
        </p:nvSpPr>
        <p:spPr>
          <a:xfrm>
            <a:off x="0" y="4926168"/>
            <a:ext cx="9144000" cy="1931831"/>
          </a:xfrm>
        </p:spPr>
        <p:txBody>
          <a:bodyPr/>
          <a:lstStyle/>
          <a:p>
            <a:r>
              <a:rPr lang="en-US" dirty="0">
                <a:solidFill>
                  <a:schemeClr val="bg2"/>
                </a:solidFill>
              </a:rPr>
              <a:t>Why Whole Child Health?</a:t>
            </a:r>
            <a:endParaRPr lang="en-US" dirty="0"/>
          </a:p>
        </p:txBody>
      </p:sp>
      <p:sp>
        <p:nvSpPr>
          <p:cNvPr id="2" name="Date Placeholder 1"/>
          <p:cNvSpPr>
            <a:spLocks noGrp="1"/>
          </p:cNvSpPr>
          <p:nvPr>
            <p:ph type="dt" sz="half" idx="10"/>
          </p:nvPr>
        </p:nvSpPr>
        <p:spPr/>
        <p:txBody>
          <a:bodyPr/>
          <a:lstStyle/>
          <a:p>
            <a:pPr>
              <a:defRPr/>
            </a:pPr>
            <a:fld id="{CD96812D-97FB-4AE2-8BC7-66C00FD80F64}" type="datetime1">
              <a:rPr lang="en-US" smtClean="0"/>
              <a:t>4/23/2019</a:t>
            </a:fld>
            <a:endParaRPr lang="en-US" dirty="0"/>
          </a:p>
        </p:txBody>
      </p:sp>
      <p:sp>
        <p:nvSpPr>
          <p:cNvPr id="3" name="Footer Placeholder 2"/>
          <p:cNvSpPr>
            <a:spLocks noGrp="1"/>
          </p:cNvSpPr>
          <p:nvPr>
            <p:ph type="ftr" sz="quarter" idx="11"/>
          </p:nvPr>
        </p:nvSpPr>
        <p:spPr/>
        <p:txBody>
          <a:bodyPr/>
          <a:lstStyle/>
          <a:p>
            <a:pPr>
              <a:defRPr/>
            </a:pPr>
            <a:r>
              <a:rPr lang="en-US" dirty="0"/>
              <a:t>www.healthikids.org</a:t>
            </a:r>
          </a:p>
        </p:txBody>
      </p:sp>
      <p:sp>
        <p:nvSpPr>
          <p:cNvPr id="4" name="Slide Number Placeholder 3"/>
          <p:cNvSpPr>
            <a:spLocks noGrp="1"/>
          </p:cNvSpPr>
          <p:nvPr>
            <p:ph type="sldNum" sz="quarter" idx="12"/>
          </p:nvPr>
        </p:nvSpPr>
        <p:spPr/>
        <p:txBody>
          <a:bodyPr/>
          <a:lstStyle/>
          <a:p>
            <a:pPr>
              <a:defRPr/>
            </a:pPr>
            <a:fld id="{50892912-ADED-4037-BF05-8170D9EE5C45}" type="slidenum">
              <a:rPr lang="en-US" altLang="en-US" smtClean="0"/>
              <a:pPr>
                <a:defRPr/>
              </a:pPr>
              <a:t>5</a:t>
            </a:fld>
            <a:endParaRPr lang="en-US" altLang="en-US" dirty="0"/>
          </a:p>
        </p:txBody>
      </p:sp>
    </p:spTree>
    <p:extLst>
      <p:ext uri="{BB962C8B-B14F-4D97-AF65-F5344CB8AC3E}">
        <p14:creationId xmlns:p14="http://schemas.microsoft.com/office/powerpoint/2010/main" val="21335282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p:cNvSpPr>
            <a:spLocks noGrp="1"/>
          </p:cNvSpPr>
          <p:nvPr>
            <p:ph type="title"/>
          </p:nvPr>
        </p:nvSpPr>
        <p:spPr/>
        <p:txBody>
          <a:bodyPr/>
          <a:lstStyle/>
          <a:p>
            <a:r>
              <a:rPr lang="en-US" dirty="0"/>
              <a:t>Brain Architecture and Early Development </a:t>
            </a:r>
          </a:p>
        </p:txBody>
      </p:sp>
      <p:sp>
        <p:nvSpPr>
          <p:cNvPr id="24" name="Date Placeholder 23"/>
          <p:cNvSpPr>
            <a:spLocks noGrp="1"/>
          </p:cNvSpPr>
          <p:nvPr>
            <p:ph type="dt" sz="half" idx="10"/>
          </p:nvPr>
        </p:nvSpPr>
        <p:spPr/>
        <p:txBody>
          <a:bodyPr/>
          <a:lstStyle/>
          <a:p>
            <a:fld id="{7DC0BA3F-65BA-4430-B688-F4E251029483}" type="datetime1">
              <a:rPr lang="en-US" smtClean="0"/>
              <a:t>4/23/2019</a:t>
            </a:fld>
            <a:endParaRPr lang="en-US" dirty="0"/>
          </a:p>
        </p:txBody>
      </p:sp>
      <p:sp>
        <p:nvSpPr>
          <p:cNvPr id="25" name="Footer Placeholder 24"/>
          <p:cNvSpPr>
            <a:spLocks noGrp="1"/>
          </p:cNvSpPr>
          <p:nvPr>
            <p:ph type="ftr" sz="quarter" idx="11"/>
          </p:nvPr>
        </p:nvSpPr>
        <p:spPr/>
        <p:txBody>
          <a:bodyPr/>
          <a:lstStyle/>
          <a:p>
            <a:r>
              <a:rPr lang="en-US" dirty="0"/>
              <a:t>www.healthikids.org</a:t>
            </a:r>
          </a:p>
        </p:txBody>
      </p:sp>
      <p:sp>
        <p:nvSpPr>
          <p:cNvPr id="26" name="Slide Number Placeholder 25"/>
          <p:cNvSpPr>
            <a:spLocks noGrp="1"/>
          </p:cNvSpPr>
          <p:nvPr>
            <p:ph type="sldNum" sz="quarter" idx="12"/>
          </p:nvPr>
        </p:nvSpPr>
        <p:spPr/>
        <p:txBody>
          <a:bodyPr/>
          <a:lstStyle/>
          <a:p>
            <a:fld id="{2F7FB89A-AE8B-684F-912B-1737333371D5}" type="slidenum">
              <a:rPr lang="en-US" smtClean="0"/>
              <a:t>6</a:t>
            </a:fld>
            <a:endParaRPr lang="en-US" dirty="0"/>
          </a:p>
        </p:txBody>
      </p:sp>
      <p:grpSp>
        <p:nvGrpSpPr>
          <p:cNvPr id="9" name="Group 8">
            <a:extLst>
              <a:ext uri="{FF2B5EF4-FFF2-40B4-BE49-F238E27FC236}">
                <a16:creationId xmlns:a16="http://schemas.microsoft.com/office/drawing/2014/main" id="{EFB98044-1A31-4E01-A8C7-639D394F97DD}"/>
              </a:ext>
            </a:extLst>
          </p:cNvPr>
          <p:cNvGrpSpPr/>
          <p:nvPr/>
        </p:nvGrpSpPr>
        <p:grpSpPr>
          <a:xfrm>
            <a:off x="993442" y="2220116"/>
            <a:ext cx="6846515" cy="3417080"/>
            <a:chOff x="-13549" y="1447800"/>
            <a:chExt cx="9128686" cy="4556107"/>
          </a:xfrm>
        </p:grpSpPr>
        <p:pic>
          <p:nvPicPr>
            <p:cNvPr id="10" name="Picture 9">
              <a:extLst>
                <a:ext uri="{FF2B5EF4-FFF2-40B4-BE49-F238E27FC236}">
                  <a16:creationId xmlns:a16="http://schemas.microsoft.com/office/drawing/2014/main" id="{F496BA1A-782D-4438-937A-D895FC83FA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7105" y="1448902"/>
              <a:ext cx="5370969" cy="4555005"/>
            </a:xfrm>
            <a:prstGeom prst="rect">
              <a:avLst/>
            </a:prstGeom>
          </p:spPr>
        </p:pic>
        <p:grpSp>
          <p:nvGrpSpPr>
            <p:cNvPr id="11" name="Group 10">
              <a:extLst>
                <a:ext uri="{FF2B5EF4-FFF2-40B4-BE49-F238E27FC236}">
                  <a16:creationId xmlns:a16="http://schemas.microsoft.com/office/drawing/2014/main" id="{AB3E38CE-E1C7-4CB3-8719-184BADDD9C08}"/>
                </a:ext>
              </a:extLst>
            </p:cNvPr>
            <p:cNvGrpSpPr/>
            <p:nvPr/>
          </p:nvGrpSpPr>
          <p:grpSpPr>
            <a:xfrm>
              <a:off x="355623" y="3895007"/>
              <a:ext cx="1371600" cy="1164551"/>
              <a:chOff x="277702" y="4748960"/>
              <a:chExt cx="1461349" cy="1199703"/>
            </a:xfrm>
          </p:grpSpPr>
          <p:sp>
            <p:nvSpPr>
              <p:cNvPr id="22" name="Oval 21">
                <a:extLst>
                  <a:ext uri="{FF2B5EF4-FFF2-40B4-BE49-F238E27FC236}">
                    <a16:creationId xmlns:a16="http://schemas.microsoft.com/office/drawing/2014/main" id="{F5DF710F-946E-476E-8D06-8BCDB56CB1E2}"/>
                  </a:ext>
                </a:extLst>
              </p:cNvPr>
              <p:cNvSpPr/>
              <p:nvPr/>
            </p:nvSpPr>
            <p:spPr>
              <a:xfrm>
                <a:off x="400498" y="4748960"/>
                <a:ext cx="1199703" cy="1199703"/>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25" dirty="0">
                  <a:latin typeface="Arial" charset="0"/>
                  <a:ea typeface="Arial" charset="0"/>
                  <a:cs typeface="Arial" charset="0"/>
                </a:endParaRPr>
              </a:p>
            </p:txBody>
          </p:sp>
          <p:sp>
            <p:nvSpPr>
              <p:cNvPr id="23" name="TextBox 22">
                <a:extLst>
                  <a:ext uri="{FF2B5EF4-FFF2-40B4-BE49-F238E27FC236}">
                    <a16:creationId xmlns:a16="http://schemas.microsoft.com/office/drawing/2014/main" id="{8B42406E-20ED-4406-A8B7-35E6AF96FBD1}"/>
                  </a:ext>
                </a:extLst>
              </p:cNvPr>
              <p:cNvSpPr txBox="1"/>
              <p:nvPr/>
            </p:nvSpPr>
            <p:spPr>
              <a:xfrm flipH="1">
                <a:off x="277702" y="5205103"/>
                <a:ext cx="1461349" cy="301214"/>
              </a:xfrm>
              <a:prstGeom prst="rect">
                <a:avLst/>
              </a:prstGeom>
              <a:noFill/>
              <a:ln>
                <a:noFill/>
              </a:ln>
            </p:spPr>
            <p:txBody>
              <a:bodyPr wrap="square" rtlCol="0">
                <a:spAutoFit/>
              </a:bodyPr>
              <a:lstStyle/>
              <a:p>
                <a:pPr algn="ctr"/>
                <a:r>
                  <a:rPr lang="en-US" sz="825" b="1" dirty="0">
                    <a:latin typeface="Arial" charset="0"/>
                    <a:ea typeface="Arial" charset="0"/>
                    <a:cs typeface="Arial" charset="0"/>
                  </a:rPr>
                  <a:t>Genetics</a:t>
                </a:r>
              </a:p>
            </p:txBody>
          </p:sp>
        </p:grpSp>
        <p:sp>
          <p:nvSpPr>
            <p:cNvPr id="12" name="TextBox 11">
              <a:extLst>
                <a:ext uri="{FF2B5EF4-FFF2-40B4-BE49-F238E27FC236}">
                  <a16:creationId xmlns:a16="http://schemas.microsoft.com/office/drawing/2014/main" id="{552A1E48-9F16-4C1A-929B-FF1E022F6367}"/>
                </a:ext>
              </a:extLst>
            </p:cNvPr>
            <p:cNvSpPr txBox="1"/>
            <p:nvPr/>
          </p:nvSpPr>
          <p:spPr>
            <a:xfrm flipH="1">
              <a:off x="346138" y="1626437"/>
              <a:ext cx="1375503" cy="800219"/>
            </a:xfrm>
            <a:prstGeom prst="rect">
              <a:avLst/>
            </a:prstGeom>
            <a:noFill/>
          </p:spPr>
          <p:txBody>
            <a:bodyPr wrap="square" rtlCol="0">
              <a:spAutoFit/>
            </a:bodyPr>
            <a:lstStyle/>
            <a:p>
              <a:pPr algn="ctr"/>
              <a:r>
                <a:rPr lang="en-US" sz="825" b="1" dirty="0">
                  <a:latin typeface="Arial" charset="0"/>
                  <a:ea typeface="Arial" charset="0"/>
                  <a:cs typeface="Arial" charset="0"/>
                </a:rPr>
                <a:t>Critical </a:t>
              </a:r>
              <a:br>
                <a:rPr lang="en-US" sz="825" b="1" dirty="0">
                  <a:latin typeface="Arial" charset="0"/>
                  <a:ea typeface="Arial" charset="0"/>
                  <a:cs typeface="Arial" charset="0"/>
                </a:rPr>
              </a:br>
              <a:r>
                <a:rPr lang="en-US" sz="825" b="1" dirty="0">
                  <a:latin typeface="Arial" charset="0"/>
                  <a:ea typeface="Arial" charset="0"/>
                  <a:cs typeface="Arial" charset="0"/>
                </a:rPr>
                <a:t>&amp; sensitive developmental periods</a:t>
              </a:r>
            </a:p>
          </p:txBody>
        </p:sp>
        <p:sp>
          <p:nvSpPr>
            <p:cNvPr id="13" name="TextBox 12">
              <a:extLst>
                <a:ext uri="{FF2B5EF4-FFF2-40B4-BE49-F238E27FC236}">
                  <a16:creationId xmlns:a16="http://schemas.microsoft.com/office/drawing/2014/main" id="{73218FD9-1D4A-40F2-82EA-80AC67050A19}"/>
                </a:ext>
              </a:extLst>
            </p:cNvPr>
            <p:cNvSpPr txBox="1"/>
            <p:nvPr/>
          </p:nvSpPr>
          <p:spPr>
            <a:xfrm flipH="1">
              <a:off x="-13549" y="2919145"/>
              <a:ext cx="1461349" cy="630941"/>
            </a:xfrm>
            <a:prstGeom prst="rect">
              <a:avLst/>
            </a:prstGeom>
            <a:noFill/>
          </p:spPr>
          <p:txBody>
            <a:bodyPr wrap="square" rtlCol="0">
              <a:spAutoFit/>
            </a:bodyPr>
            <a:lstStyle/>
            <a:p>
              <a:pPr algn="ctr"/>
              <a:r>
                <a:rPr lang="en-US" sz="825" b="1" dirty="0">
                  <a:latin typeface="Arial" charset="0"/>
                  <a:ea typeface="Arial" charset="0"/>
                  <a:cs typeface="Arial" charset="0"/>
                </a:rPr>
                <a:t>Adverse Childhood Experiences</a:t>
              </a:r>
            </a:p>
          </p:txBody>
        </p:sp>
        <p:grpSp>
          <p:nvGrpSpPr>
            <p:cNvPr id="14" name="Group 13">
              <a:extLst>
                <a:ext uri="{FF2B5EF4-FFF2-40B4-BE49-F238E27FC236}">
                  <a16:creationId xmlns:a16="http://schemas.microsoft.com/office/drawing/2014/main" id="{30AAF9CF-23D5-4984-A8CD-96F41CEF14AA}"/>
                </a:ext>
              </a:extLst>
            </p:cNvPr>
            <p:cNvGrpSpPr/>
            <p:nvPr/>
          </p:nvGrpSpPr>
          <p:grpSpPr>
            <a:xfrm>
              <a:off x="7010400" y="1447800"/>
              <a:ext cx="2104737" cy="4539704"/>
              <a:chOff x="7010400" y="1625094"/>
              <a:chExt cx="2104737" cy="4539704"/>
            </a:xfrm>
          </p:grpSpPr>
          <p:sp>
            <p:nvSpPr>
              <p:cNvPr id="18" name="TextBox 17">
                <a:extLst>
                  <a:ext uri="{FF2B5EF4-FFF2-40B4-BE49-F238E27FC236}">
                    <a16:creationId xmlns:a16="http://schemas.microsoft.com/office/drawing/2014/main" id="{609D748F-07BA-4FC9-B953-91F98E14EE0B}"/>
                  </a:ext>
                </a:extLst>
              </p:cNvPr>
              <p:cNvSpPr txBox="1"/>
              <p:nvPr/>
            </p:nvSpPr>
            <p:spPr>
              <a:xfrm>
                <a:off x="7248648" y="1625094"/>
                <a:ext cx="1866489" cy="4539704"/>
              </a:xfrm>
              <a:prstGeom prst="rect">
                <a:avLst/>
              </a:prstGeom>
              <a:noFill/>
            </p:spPr>
            <p:txBody>
              <a:bodyPr wrap="square" rtlCol="0">
                <a:spAutoFit/>
              </a:bodyPr>
              <a:lstStyle/>
              <a:p>
                <a:pPr marL="128588" indent="-128588">
                  <a:spcAft>
                    <a:spcPts val="900"/>
                  </a:spcAft>
                  <a:buFont typeface="Arial" charset="0"/>
                  <a:buChar char="•"/>
                </a:pPr>
                <a:r>
                  <a:rPr lang="en-US" sz="825" b="1" dirty="0">
                    <a:latin typeface="Arial" charset="0"/>
                    <a:ea typeface="Arial" charset="0"/>
                    <a:cs typeface="Arial" charset="0"/>
                  </a:rPr>
                  <a:t>Chronic Disease</a:t>
                </a:r>
              </a:p>
              <a:p>
                <a:pPr marL="128588" indent="-128588">
                  <a:spcAft>
                    <a:spcPts val="900"/>
                  </a:spcAft>
                  <a:buFont typeface="Arial" charset="0"/>
                  <a:buChar char="•"/>
                </a:pPr>
                <a:r>
                  <a:rPr lang="en-US" sz="825" b="1" dirty="0">
                    <a:latin typeface="Arial" charset="0"/>
                    <a:ea typeface="Arial" charset="0"/>
                    <a:cs typeface="Arial" charset="0"/>
                  </a:rPr>
                  <a:t>Psychiatric Disorders</a:t>
                </a:r>
              </a:p>
              <a:p>
                <a:pPr marL="128588" indent="-128588">
                  <a:spcAft>
                    <a:spcPts val="900"/>
                  </a:spcAft>
                  <a:buFont typeface="Arial" charset="0"/>
                  <a:buChar char="•"/>
                </a:pPr>
                <a:r>
                  <a:rPr lang="en-US" sz="825" b="1" dirty="0">
                    <a:latin typeface="Arial" charset="0"/>
                    <a:ea typeface="Arial" charset="0"/>
                    <a:cs typeface="Arial" charset="0"/>
                  </a:rPr>
                  <a:t>Impaired Cognition</a:t>
                </a:r>
              </a:p>
              <a:p>
                <a:pPr marL="128588" indent="-128588">
                  <a:spcAft>
                    <a:spcPts val="900"/>
                  </a:spcAft>
                  <a:buFont typeface="Arial" charset="0"/>
                  <a:buChar char="•"/>
                </a:pPr>
                <a:r>
                  <a:rPr lang="en-US" sz="825" b="1" dirty="0">
                    <a:latin typeface="Arial" charset="0"/>
                    <a:ea typeface="Arial" charset="0"/>
                    <a:cs typeface="Arial" charset="0"/>
                  </a:rPr>
                  <a:t>Work/School (Attendance, behavior, performance)</a:t>
                </a:r>
              </a:p>
              <a:p>
                <a:pPr marL="128588" indent="-128588">
                  <a:spcAft>
                    <a:spcPts val="900"/>
                  </a:spcAft>
                  <a:buFont typeface="Arial" charset="0"/>
                  <a:buChar char="•"/>
                </a:pPr>
                <a:r>
                  <a:rPr lang="en-US" sz="825" b="1" dirty="0">
                    <a:latin typeface="Arial" charset="0"/>
                    <a:ea typeface="Arial" charset="0"/>
                    <a:cs typeface="Arial" charset="0"/>
                  </a:rPr>
                  <a:t>Obesity </a:t>
                </a:r>
              </a:p>
              <a:p>
                <a:pPr marL="128588" indent="-128588">
                  <a:spcAft>
                    <a:spcPts val="900"/>
                  </a:spcAft>
                  <a:buFont typeface="Arial" charset="0"/>
                  <a:buChar char="•"/>
                </a:pPr>
                <a:r>
                  <a:rPr lang="en-US" sz="825" b="1" dirty="0">
                    <a:latin typeface="Arial" charset="0"/>
                    <a:ea typeface="Arial" charset="0"/>
                    <a:cs typeface="Arial" charset="0"/>
                  </a:rPr>
                  <a:t>Alcohol, Tobacco, Drugs</a:t>
                </a:r>
              </a:p>
              <a:p>
                <a:pPr marL="128588" indent="-128588">
                  <a:spcAft>
                    <a:spcPts val="900"/>
                  </a:spcAft>
                  <a:buFont typeface="Arial" charset="0"/>
                  <a:buChar char="•"/>
                </a:pPr>
                <a:r>
                  <a:rPr lang="en-US" sz="825" b="1" dirty="0">
                    <a:latin typeface="Arial" charset="0"/>
                    <a:ea typeface="Arial" charset="0"/>
                    <a:cs typeface="Arial" charset="0"/>
                  </a:rPr>
                  <a:t>Risky Sex</a:t>
                </a:r>
              </a:p>
              <a:p>
                <a:pPr marL="128588" indent="-128588">
                  <a:spcAft>
                    <a:spcPts val="900"/>
                  </a:spcAft>
                  <a:buFont typeface="Arial" charset="0"/>
                  <a:buChar char="•"/>
                </a:pPr>
                <a:r>
                  <a:rPr lang="en-US" sz="825" b="1" dirty="0">
                    <a:latin typeface="Arial" charset="0"/>
                    <a:ea typeface="Arial" charset="0"/>
                    <a:cs typeface="Arial" charset="0"/>
                  </a:rPr>
                  <a:t>Crime </a:t>
                </a:r>
              </a:p>
              <a:p>
                <a:pPr marL="128588" indent="-128588">
                  <a:spcAft>
                    <a:spcPts val="900"/>
                  </a:spcAft>
                  <a:buFont typeface="Arial" charset="0"/>
                  <a:buChar char="•"/>
                </a:pPr>
                <a:r>
                  <a:rPr lang="en-US" sz="825" b="1" dirty="0">
                    <a:latin typeface="Arial" charset="0"/>
                    <a:ea typeface="Arial" charset="0"/>
                    <a:cs typeface="Arial" charset="0"/>
                  </a:rPr>
                  <a:t>Poverty </a:t>
                </a:r>
              </a:p>
              <a:p>
                <a:pPr marL="128588" indent="-128588">
                  <a:spcAft>
                    <a:spcPts val="900"/>
                  </a:spcAft>
                  <a:buFont typeface="Arial" charset="0"/>
                  <a:buChar char="•"/>
                </a:pPr>
                <a:r>
                  <a:rPr lang="en-US" sz="825" b="1" dirty="0">
                    <a:latin typeface="Arial" charset="0"/>
                    <a:ea typeface="Arial" charset="0"/>
                    <a:cs typeface="Arial" charset="0"/>
                  </a:rPr>
                  <a:t>Intergenerational Transmission</a:t>
                </a:r>
                <a:r>
                  <a:rPr lang="en-US" sz="825" dirty="0">
                    <a:latin typeface="Arial" charset="0"/>
                    <a:ea typeface="Arial" charset="0"/>
                    <a:cs typeface="Arial" charset="0"/>
                  </a:rPr>
                  <a:t>, </a:t>
                </a:r>
                <a:r>
                  <a:rPr lang="en-US" sz="825" b="1" dirty="0">
                    <a:latin typeface="Arial" charset="0"/>
                    <a:ea typeface="Arial" charset="0"/>
                    <a:cs typeface="Arial" charset="0"/>
                  </a:rPr>
                  <a:t>Disparity </a:t>
                </a:r>
              </a:p>
              <a:p>
                <a:endParaRPr lang="en-US" sz="825" dirty="0"/>
              </a:p>
            </p:txBody>
          </p:sp>
          <p:grpSp>
            <p:nvGrpSpPr>
              <p:cNvPr id="19" name="Group 18">
                <a:extLst>
                  <a:ext uri="{FF2B5EF4-FFF2-40B4-BE49-F238E27FC236}">
                    <a16:creationId xmlns:a16="http://schemas.microsoft.com/office/drawing/2014/main" id="{09711EAF-DCB3-41BD-9DAD-6CBE18FF7689}"/>
                  </a:ext>
                </a:extLst>
              </p:cNvPr>
              <p:cNvGrpSpPr/>
              <p:nvPr/>
            </p:nvGrpSpPr>
            <p:grpSpPr>
              <a:xfrm>
                <a:off x="7010400" y="1625094"/>
                <a:ext cx="381000" cy="3967052"/>
                <a:chOff x="7010400" y="1625094"/>
                <a:chExt cx="381000" cy="3967052"/>
              </a:xfrm>
            </p:grpSpPr>
            <p:sp>
              <p:nvSpPr>
                <p:cNvPr id="20" name="Left Bracket 19">
                  <a:extLst>
                    <a:ext uri="{FF2B5EF4-FFF2-40B4-BE49-F238E27FC236}">
                      <a16:creationId xmlns:a16="http://schemas.microsoft.com/office/drawing/2014/main" id="{F88A3E55-E4B8-4DAA-990C-09DB50271B6B}"/>
                    </a:ext>
                  </a:extLst>
                </p:cNvPr>
                <p:cNvSpPr/>
                <p:nvPr/>
              </p:nvSpPr>
              <p:spPr>
                <a:xfrm>
                  <a:off x="7229352" y="1625094"/>
                  <a:ext cx="162048" cy="3967052"/>
                </a:xfrm>
                <a:prstGeom prst="leftBracket">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p>
              </p:txBody>
            </p:sp>
            <p:cxnSp>
              <p:nvCxnSpPr>
                <p:cNvPr id="21" name="Straight Connector 20">
                  <a:extLst>
                    <a:ext uri="{FF2B5EF4-FFF2-40B4-BE49-F238E27FC236}">
                      <a16:creationId xmlns:a16="http://schemas.microsoft.com/office/drawing/2014/main" id="{74A932B6-C6A7-4851-97CE-2572A6B8E984}"/>
                    </a:ext>
                  </a:extLst>
                </p:cNvPr>
                <p:cNvCxnSpPr/>
                <p:nvPr/>
              </p:nvCxnSpPr>
              <p:spPr>
                <a:xfrm flipH="1">
                  <a:off x="7010400" y="3530094"/>
                  <a:ext cx="218952" cy="0"/>
                </a:xfrm>
                <a:prstGeom prst="line">
                  <a:avLst/>
                </a:prstGeom>
                <a:ln w="38100"/>
              </p:spPr>
              <p:style>
                <a:lnRef idx="1">
                  <a:schemeClr val="accent1"/>
                </a:lnRef>
                <a:fillRef idx="0">
                  <a:schemeClr val="accent1"/>
                </a:fillRef>
                <a:effectRef idx="0">
                  <a:schemeClr val="accent1"/>
                </a:effectRef>
                <a:fontRef idx="minor">
                  <a:schemeClr val="tx1"/>
                </a:fontRef>
              </p:style>
            </p:cxnSp>
          </p:grpSp>
        </p:grpSp>
        <p:cxnSp>
          <p:nvCxnSpPr>
            <p:cNvPr id="15" name="Straight Connector 14">
              <a:extLst>
                <a:ext uri="{FF2B5EF4-FFF2-40B4-BE49-F238E27FC236}">
                  <a16:creationId xmlns:a16="http://schemas.microsoft.com/office/drawing/2014/main" id="{5B16C262-2AF6-4E7A-B4A1-E1EB5F3DB279}"/>
                </a:ext>
              </a:extLst>
            </p:cNvPr>
            <p:cNvCxnSpPr/>
            <p:nvPr/>
          </p:nvCxnSpPr>
          <p:spPr>
            <a:xfrm flipV="1">
              <a:off x="1350078" y="3268297"/>
              <a:ext cx="371561" cy="9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AE58858-788F-452C-8561-CD8ECCA28E25}"/>
                </a:ext>
              </a:extLst>
            </p:cNvPr>
            <p:cNvCxnSpPr/>
            <p:nvPr/>
          </p:nvCxnSpPr>
          <p:spPr>
            <a:xfrm>
              <a:off x="1324590" y="2391390"/>
              <a:ext cx="428010" cy="42801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38EA14F-E984-4902-8CE3-C3036C25E00F}"/>
                </a:ext>
              </a:extLst>
            </p:cNvPr>
            <p:cNvCxnSpPr/>
            <p:nvPr/>
          </p:nvCxnSpPr>
          <p:spPr>
            <a:xfrm flipV="1">
              <a:off x="1398192" y="3657600"/>
              <a:ext cx="379985" cy="379985"/>
            </a:xfrm>
            <a:prstGeom prst="line">
              <a:avLst/>
            </a:prstGeom>
            <a:ln w="38100"/>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149470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p:cNvSpPr>
            <a:spLocks noGrp="1"/>
          </p:cNvSpPr>
          <p:nvPr>
            <p:ph type="title"/>
          </p:nvPr>
        </p:nvSpPr>
        <p:spPr/>
        <p:txBody>
          <a:bodyPr/>
          <a:lstStyle/>
          <a:p>
            <a:r>
              <a:rPr lang="en-US" dirty="0"/>
              <a:t>My Health Story</a:t>
            </a:r>
          </a:p>
        </p:txBody>
      </p:sp>
      <p:sp>
        <p:nvSpPr>
          <p:cNvPr id="24" name="Date Placeholder 23"/>
          <p:cNvSpPr>
            <a:spLocks noGrp="1"/>
          </p:cNvSpPr>
          <p:nvPr>
            <p:ph type="dt" sz="half" idx="10"/>
          </p:nvPr>
        </p:nvSpPr>
        <p:spPr/>
        <p:txBody>
          <a:bodyPr/>
          <a:lstStyle/>
          <a:p>
            <a:fld id="{45FB0E85-4F84-42CF-B35F-E8B008EC64B2}" type="datetime1">
              <a:rPr lang="en-US" smtClean="0"/>
              <a:t>4/23/2019</a:t>
            </a:fld>
            <a:endParaRPr lang="en-US" dirty="0"/>
          </a:p>
        </p:txBody>
      </p:sp>
      <p:sp>
        <p:nvSpPr>
          <p:cNvPr id="25" name="Footer Placeholder 24"/>
          <p:cNvSpPr>
            <a:spLocks noGrp="1"/>
          </p:cNvSpPr>
          <p:nvPr>
            <p:ph type="ftr" sz="quarter" idx="11"/>
          </p:nvPr>
        </p:nvSpPr>
        <p:spPr/>
        <p:txBody>
          <a:bodyPr/>
          <a:lstStyle/>
          <a:p>
            <a:r>
              <a:rPr lang="en-US" dirty="0"/>
              <a:t>www.healthikids.org</a:t>
            </a:r>
          </a:p>
        </p:txBody>
      </p:sp>
      <p:sp>
        <p:nvSpPr>
          <p:cNvPr id="26" name="Slide Number Placeholder 25"/>
          <p:cNvSpPr>
            <a:spLocks noGrp="1"/>
          </p:cNvSpPr>
          <p:nvPr>
            <p:ph type="sldNum" sz="quarter" idx="12"/>
          </p:nvPr>
        </p:nvSpPr>
        <p:spPr/>
        <p:txBody>
          <a:bodyPr/>
          <a:lstStyle/>
          <a:p>
            <a:fld id="{2F7FB89A-AE8B-684F-912B-1737333371D5}" type="slidenum">
              <a:rPr lang="en-US" smtClean="0"/>
              <a:t>7</a:t>
            </a:fld>
            <a:endParaRPr lang="en-US" dirty="0"/>
          </a:p>
        </p:txBody>
      </p:sp>
      <p:pic>
        <p:nvPicPr>
          <p:cNvPr id="10" name="Picture 9">
            <a:extLst>
              <a:ext uri="{FF2B5EF4-FFF2-40B4-BE49-F238E27FC236}">
                <a16:creationId xmlns:a16="http://schemas.microsoft.com/office/drawing/2014/main" id="{0485DA69-5A20-47A3-A5DA-BAFA50FD3E6A}"/>
              </a:ext>
            </a:extLst>
          </p:cNvPr>
          <p:cNvPicPr>
            <a:picLocks noChangeAspect="1"/>
          </p:cNvPicPr>
          <p:nvPr/>
        </p:nvPicPr>
        <p:blipFill>
          <a:blip r:embed="rId3"/>
          <a:stretch>
            <a:fillRect/>
          </a:stretch>
        </p:blipFill>
        <p:spPr>
          <a:xfrm>
            <a:off x="1362178" y="2082049"/>
            <a:ext cx="6419645" cy="3542465"/>
          </a:xfrm>
          <a:prstGeom prst="rect">
            <a:avLst/>
          </a:prstGeom>
        </p:spPr>
      </p:pic>
    </p:spTree>
    <p:extLst>
      <p:ext uri="{BB962C8B-B14F-4D97-AF65-F5344CB8AC3E}">
        <p14:creationId xmlns:p14="http://schemas.microsoft.com/office/powerpoint/2010/main" val="13611135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p:cNvSpPr>
            <a:spLocks noGrp="1"/>
          </p:cNvSpPr>
          <p:nvPr>
            <p:ph type="title"/>
          </p:nvPr>
        </p:nvSpPr>
        <p:spPr/>
        <p:txBody>
          <a:bodyPr/>
          <a:lstStyle/>
          <a:p>
            <a:r>
              <a:rPr lang="en-US" dirty="0"/>
              <a:t>My Health Story</a:t>
            </a:r>
          </a:p>
        </p:txBody>
      </p:sp>
      <p:sp>
        <p:nvSpPr>
          <p:cNvPr id="24" name="Date Placeholder 23"/>
          <p:cNvSpPr>
            <a:spLocks noGrp="1"/>
          </p:cNvSpPr>
          <p:nvPr>
            <p:ph type="dt" sz="half" idx="10"/>
          </p:nvPr>
        </p:nvSpPr>
        <p:spPr/>
        <p:txBody>
          <a:bodyPr/>
          <a:lstStyle/>
          <a:p>
            <a:fld id="{07090FA6-9D51-486B-BD45-5DB6BB030140}" type="datetime1">
              <a:rPr lang="en-US" smtClean="0"/>
              <a:t>4/23/2019</a:t>
            </a:fld>
            <a:endParaRPr lang="en-US" dirty="0"/>
          </a:p>
        </p:txBody>
      </p:sp>
      <p:sp>
        <p:nvSpPr>
          <p:cNvPr id="25" name="Footer Placeholder 24"/>
          <p:cNvSpPr>
            <a:spLocks noGrp="1"/>
          </p:cNvSpPr>
          <p:nvPr>
            <p:ph type="ftr" sz="quarter" idx="11"/>
          </p:nvPr>
        </p:nvSpPr>
        <p:spPr/>
        <p:txBody>
          <a:bodyPr/>
          <a:lstStyle/>
          <a:p>
            <a:r>
              <a:rPr lang="en-US" dirty="0"/>
              <a:t>www.healthikids.org</a:t>
            </a:r>
          </a:p>
        </p:txBody>
      </p:sp>
      <p:sp>
        <p:nvSpPr>
          <p:cNvPr id="26" name="Slide Number Placeholder 25"/>
          <p:cNvSpPr>
            <a:spLocks noGrp="1"/>
          </p:cNvSpPr>
          <p:nvPr>
            <p:ph type="sldNum" sz="quarter" idx="12"/>
          </p:nvPr>
        </p:nvSpPr>
        <p:spPr/>
        <p:txBody>
          <a:bodyPr/>
          <a:lstStyle/>
          <a:p>
            <a:fld id="{2F7FB89A-AE8B-684F-912B-1737333371D5}" type="slidenum">
              <a:rPr lang="en-US" smtClean="0"/>
              <a:t>8</a:t>
            </a:fld>
            <a:endParaRPr lang="en-US" dirty="0"/>
          </a:p>
        </p:txBody>
      </p:sp>
      <p:pic>
        <p:nvPicPr>
          <p:cNvPr id="7" name="Picture 6">
            <a:extLst>
              <a:ext uri="{FF2B5EF4-FFF2-40B4-BE49-F238E27FC236}">
                <a16:creationId xmlns:a16="http://schemas.microsoft.com/office/drawing/2014/main" id="{F4BDCF73-3192-4DEB-8DBE-4F64A8E37156}"/>
              </a:ext>
            </a:extLst>
          </p:cNvPr>
          <p:cNvPicPr>
            <a:picLocks noChangeAspect="1"/>
          </p:cNvPicPr>
          <p:nvPr/>
        </p:nvPicPr>
        <p:blipFill>
          <a:blip r:embed="rId3"/>
          <a:stretch>
            <a:fillRect/>
          </a:stretch>
        </p:blipFill>
        <p:spPr>
          <a:xfrm>
            <a:off x="1362178" y="2082049"/>
            <a:ext cx="6419645" cy="3542465"/>
          </a:xfrm>
          <a:prstGeom prst="rect">
            <a:avLst/>
          </a:prstGeom>
        </p:spPr>
      </p:pic>
    </p:spTree>
    <p:extLst>
      <p:ext uri="{BB962C8B-B14F-4D97-AF65-F5344CB8AC3E}">
        <p14:creationId xmlns:p14="http://schemas.microsoft.com/office/powerpoint/2010/main" val="36989660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5">
            <a:extLst>
              <a:ext uri="{FF2B5EF4-FFF2-40B4-BE49-F238E27FC236}">
                <a16:creationId xmlns:a16="http://schemas.microsoft.com/office/drawing/2014/main" id="{7E951F83-99C2-4573-B1A8-955027D2C1F0}"/>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2557" b="12557"/>
          <a:stretch>
            <a:fillRect/>
          </a:stretch>
        </p:blipFill>
        <p:spPr/>
      </p:pic>
      <p:sp>
        <p:nvSpPr>
          <p:cNvPr id="3" name="Title 2">
            <a:extLst>
              <a:ext uri="{FF2B5EF4-FFF2-40B4-BE49-F238E27FC236}">
                <a16:creationId xmlns:a16="http://schemas.microsoft.com/office/drawing/2014/main" id="{FF2F46F4-BDCD-4C84-91B3-5F4AC5FA56AF}"/>
              </a:ext>
            </a:extLst>
          </p:cNvPr>
          <p:cNvSpPr>
            <a:spLocks noGrp="1"/>
          </p:cNvSpPr>
          <p:nvPr>
            <p:ph type="ctrTitle"/>
          </p:nvPr>
        </p:nvSpPr>
        <p:spPr>
          <a:xfrm>
            <a:off x="0" y="5130208"/>
            <a:ext cx="9144000" cy="1727791"/>
          </a:xfrm>
        </p:spPr>
        <p:txBody>
          <a:bodyPr>
            <a:normAutofit/>
          </a:bodyPr>
          <a:lstStyle/>
          <a:p>
            <a:r>
              <a:rPr lang="en-US" b="1" dirty="0"/>
              <a:t>Our Advocacy Agenda</a:t>
            </a:r>
          </a:p>
        </p:txBody>
      </p:sp>
      <p:sp>
        <p:nvSpPr>
          <p:cNvPr id="2" name="Date Placeholder 1">
            <a:extLst>
              <a:ext uri="{FF2B5EF4-FFF2-40B4-BE49-F238E27FC236}">
                <a16:creationId xmlns:a16="http://schemas.microsoft.com/office/drawing/2014/main" id="{6962802B-1FBC-4DA7-A150-70420B186B23}"/>
              </a:ext>
            </a:extLst>
          </p:cNvPr>
          <p:cNvSpPr>
            <a:spLocks noGrp="1"/>
          </p:cNvSpPr>
          <p:nvPr>
            <p:ph type="dt" sz="half" idx="10"/>
          </p:nvPr>
        </p:nvSpPr>
        <p:spPr/>
        <p:txBody>
          <a:bodyPr/>
          <a:lstStyle/>
          <a:p>
            <a:fld id="{75237B83-B2DE-4732-9E62-91713730C059}" type="datetime1">
              <a:rPr lang="en-US" smtClean="0"/>
              <a:t>4/23/2019</a:t>
            </a:fld>
            <a:endParaRPr lang="en-US" dirty="0"/>
          </a:p>
        </p:txBody>
      </p:sp>
      <p:sp>
        <p:nvSpPr>
          <p:cNvPr id="4" name="Footer Placeholder 3">
            <a:extLst>
              <a:ext uri="{FF2B5EF4-FFF2-40B4-BE49-F238E27FC236}">
                <a16:creationId xmlns:a16="http://schemas.microsoft.com/office/drawing/2014/main" id="{30F953EF-00F2-45F9-BA5F-782869A76B5D}"/>
              </a:ext>
            </a:extLst>
          </p:cNvPr>
          <p:cNvSpPr>
            <a:spLocks noGrp="1"/>
          </p:cNvSpPr>
          <p:nvPr>
            <p:ph type="ftr" sz="quarter" idx="11"/>
          </p:nvPr>
        </p:nvSpPr>
        <p:spPr/>
        <p:txBody>
          <a:bodyPr/>
          <a:lstStyle/>
          <a:p>
            <a:r>
              <a:rPr lang="en-US" dirty="0"/>
              <a:t>www.healthikids.org</a:t>
            </a:r>
          </a:p>
        </p:txBody>
      </p:sp>
      <p:sp>
        <p:nvSpPr>
          <p:cNvPr id="6" name="Slide Number Placeholder 5">
            <a:extLst>
              <a:ext uri="{FF2B5EF4-FFF2-40B4-BE49-F238E27FC236}">
                <a16:creationId xmlns:a16="http://schemas.microsoft.com/office/drawing/2014/main" id="{DE0C0D2E-6B5B-46AB-A06A-E2F547C7B150}"/>
              </a:ext>
            </a:extLst>
          </p:cNvPr>
          <p:cNvSpPr>
            <a:spLocks noGrp="1"/>
          </p:cNvSpPr>
          <p:nvPr>
            <p:ph type="sldNum" sz="quarter" idx="12"/>
          </p:nvPr>
        </p:nvSpPr>
        <p:spPr/>
        <p:txBody>
          <a:bodyPr/>
          <a:lstStyle/>
          <a:p>
            <a:fld id="{2F7FB89A-AE8B-684F-912B-1737333371D5}" type="slidenum">
              <a:rPr lang="en-US" smtClean="0"/>
              <a:pPr/>
              <a:t>9</a:t>
            </a:fld>
            <a:endParaRPr lang="en-US" dirty="0"/>
          </a:p>
        </p:txBody>
      </p:sp>
    </p:spTree>
    <p:extLst>
      <p:ext uri="{BB962C8B-B14F-4D97-AF65-F5344CB8AC3E}">
        <p14:creationId xmlns:p14="http://schemas.microsoft.com/office/powerpoint/2010/main" val="439703305"/>
      </p:ext>
    </p:extLst>
  </p:cSld>
  <p:clrMapOvr>
    <a:masterClrMapping/>
  </p:clrMapOvr>
</p:sld>
</file>

<file path=ppt/theme/theme1.xml><?xml version="1.0" encoding="utf-8"?>
<a:theme xmlns:a="http://schemas.openxmlformats.org/drawingml/2006/main" name="Office Theme">
  <a:themeElements>
    <a:clrScheme name="CGH-Theme">
      <a:dk1>
        <a:srgbClr val="636466"/>
      </a:dk1>
      <a:lt1>
        <a:srgbClr val="FFFFFF"/>
      </a:lt1>
      <a:dk2>
        <a:srgbClr val="115C85"/>
      </a:dk2>
      <a:lt2>
        <a:srgbClr val="FFFFFF"/>
      </a:lt2>
      <a:accent1>
        <a:srgbClr val="115C85"/>
      </a:accent1>
      <a:accent2>
        <a:srgbClr val="81BF6A"/>
      </a:accent2>
      <a:accent3>
        <a:srgbClr val="BCBEC0"/>
      </a:accent3>
      <a:accent4>
        <a:srgbClr val="1C75BC"/>
      </a:accent4>
      <a:accent5>
        <a:srgbClr val="B1D235"/>
      </a:accent5>
      <a:accent6>
        <a:srgbClr val="00A79D"/>
      </a:accent6>
      <a:hlink>
        <a:srgbClr val="115C85"/>
      </a:hlink>
      <a:folHlink>
        <a:srgbClr val="81BF6A"/>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B2A16263-F860-4CBD-886F-5EB19534D439}" vid="{E7152EF4-67CF-4BEA-944A-7C831DA66C9F}"/>
    </a:ext>
  </a:extLst>
</a:theme>
</file>

<file path=ppt/theme/theme2.xml><?xml version="1.0" encoding="utf-8"?>
<a:theme xmlns:a="http://schemas.openxmlformats.org/drawingml/2006/main" name="1_Office Theme">
  <a:themeElements>
    <a:clrScheme name="CGH-Theme">
      <a:dk1>
        <a:srgbClr val="636466"/>
      </a:dk1>
      <a:lt1>
        <a:srgbClr val="FFFFFF"/>
      </a:lt1>
      <a:dk2>
        <a:srgbClr val="115C85"/>
      </a:dk2>
      <a:lt2>
        <a:srgbClr val="FFFFFF"/>
      </a:lt2>
      <a:accent1>
        <a:srgbClr val="115C85"/>
      </a:accent1>
      <a:accent2>
        <a:srgbClr val="81BF6A"/>
      </a:accent2>
      <a:accent3>
        <a:srgbClr val="BCBEC0"/>
      </a:accent3>
      <a:accent4>
        <a:srgbClr val="1C75BC"/>
      </a:accent4>
      <a:accent5>
        <a:srgbClr val="B1D235"/>
      </a:accent5>
      <a:accent6>
        <a:srgbClr val="00A79D"/>
      </a:accent6>
      <a:hlink>
        <a:srgbClr val="115C85"/>
      </a:hlink>
      <a:folHlink>
        <a:srgbClr val="81BF6A"/>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B2A16263-F860-4CBD-886F-5EB19534D439}" vid="{E7152EF4-67CF-4BEA-944A-7C831DA66C9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7.10.18 Volunteer Orientation and Final Hoorah</Template>
  <TotalTime>1988</TotalTime>
  <Words>2867</Words>
  <Application>Microsoft Office PowerPoint</Application>
  <PresentationFormat>On-screen Show (4:3)</PresentationFormat>
  <Paragraphs>468</Paragraphs>
  <Slides>44</Slides>
  <Notes>33</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44</vt:i4>
      </vt:variant>
    </vt:vector>
  </HeadingPairs>
  <TitlesOfParts>
    <vt:vector size="51" baseType="lpstr">
      <vt:lpstr>Arial</vt:lpstr>
      <vt:lpstr>Calibri</vt:lpstr>
      <vt:lpstr>Times New Roman</vt:lpstr>
      <vt:lpstr>Verdana</vt:lpstr>
      <vt:lpstr>Wingdings</vt:lpstr>
      <vt:lpstr>Office Theme</vt:lpstr>
      <vt:lpstr>1_Office Theme</vt:lpstr>
      <vt:lpstr>Advocacy Training 101</vt:lpstr>
      <vt:lpstr>About Healthi Kids</vt:lpstr>
      <vt:lpstr>About Us</vt:lpstr>
      <vt:lpstr>Healthi Kids Change Agenda</vt:lpstr>
      <vt:lpstr>Why Whole Child Health?</vt:lpstr>
      <vt:lpstr>Brain Architecture and Early Development </vt:lpstr>
      <vt:lpstr>My Health Story</vt:lpstr>
      <vt:lpstr>My Health Story</vt:lpstr>
      <vt:lpstr>Our Advocacy Agenda</vt:lpstr>
      <vt:lpstr>It takes a village to put kids first – a connected community of caring adults to support them, and safe and supportive environments that will allow them to thrive.</vt:lpstr>
      <vt:lpstr>Together we must abolish inequities caused by adverse childhood experiences, structural racism, poverty and community violence to support our youngest children.</vt:lpstr>
      <vt:lpstr>Our Advocacy Agenda</vt:lpstr>
      <vt:lpstr>What is Advocacy?</vt:lpstr>
      <vt:lpstr>Advocacy is many things…</vt:lpstr>
      <vt:lpstr>In other words</vt:lpstr>
      <vt:lpstr>The advocate in me</vt:lpstr>
      <vt:lpstr>Does my voice matter?</vt:lpstr>
      <vt:lpstr>Improving school meals for all kids </vt:lpstr>
      <vt:lpstr>Getting signs around their playground to slow down traffic</vt:lpstr>
      <vt:lpstr>Stepping out and standing up against gun violence</vt:lpstr>
      <vt:lpstr>Creating safe places to play in their neighborhood</vt:lpstr>
      <vt:lpstr>People usually think advocacy is…</vt:lpstr>
      <vt:lpstr>But it’s also…</vt:lpstr>
      <vt:lpstr>Most Importantly </vt:lpstr>
      <vt:lpstr>Getting Involved in Advocacy: Where to Start </vt:lpstr>
      <vt:lpstr>What levels of advocacy are there?</vt:lpstr>
      <vt:lpstr>Know the right audience</vt:lpstr>
      <vt:lpstr>What do you want?</vt:lpstr>
      <vt:lpstr>Message checklist</vt:lpstr>
      <vt:lpstr>Practicing SMART Messages</vt:lpstr>
      <vt:lpstr>When’s the best time to advocate?</vt:lpstr>
      <vt:lpstr>Nuts and Bolts of Advocacy</vt:lpstr>
      <vt:lpstr>Why reach out to your elected officials?</vt:lpstr>
      <vt:lpstr>Ways to connect with your elected official</vt:lpstr>
      <vt:lpstr>Calling or writing: What to share?</vt:lpstr>
      <vt:lpstr>Speaking to Council / School Board</vt:lpstr>
      <vt:lpstr>Inviting them to an event</vt:lpstr>
      <vt:lpstr>Setting up a 1:1 meeting </vt:lpstr>
      <vt:lpstr>Advocacy Tips</vt:lpstr>
      <vt:lpstr>Tips for Contacting your Elected Official</vt:lpstr>
      <vt:lpstr>And remember…</vt:lpstr>
      <vt:lpstr>Still Not Sure Where to Start?</vt:lpstr>
      <vt:lpstr>Time to Practice</vt:lpstr>
      <vt:lpstr>Contact Information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 Beideman</dc:creator>
  <cp:lastModifiedBy>Jenn Beideman</cp:lastModifiedBy>
  <cp:revision>90</cp:revision>
  <cp:lastPrinted>2019-02-19T13:35:17Z</cp:lastPrinted>
  <dcterms:created xsi:type="dcterms:W3CDTF">2018-07-10T16:44:07Z</dcterms:created>
  <dcterms:modified xsi:type="dcterms:W3CDTF">2019-04-23T20:07:31Z</dcterms:modified>
</cp:coreProperties>
</file>